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906000" cy="6858000" type="A4"/>
  <p:notesSz cx="6950075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3D5F"/>
    <a:srgbClr val="243D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2910" y="102"/>
      </p:cViewPr>
      <p:guideLst>
        <p:guide orient="horz" pos="2183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 White" userId="63ca8917-f12e-4b1b-be6f-0b2492d63a57" providerId="ADAL" clId="{64D5835A-1988-4BA5-B67A-B2A0E0F05D6A}"/>
    <pc:docChg chg="custSel modSld">
      <pc:chgData name="David White" userId="63ca8917-f12e-4b1b-be6f-0b2492d63a57" providerId="ADAL" clId="{64D5835A-1988-4BA5-B67A-B2A0E0F05D6A}" dt="2022-04-12T00:36:06.544" v="4" actId="20577"/>
      <pc:docMkLst>
        <pc:docMk/>
      </pc:docMkLst>
      <pc:sldChg chg="delSp modSp mod">
        <pc:chgData name="David White" userId="63ca8917-f12e-4b1b-be6f-0b2492d63a57" providerId="ADAL" clId="{64D5835A-1988-4BA5-B67A-B2A0E0F05D6A}" dt="2022-04-12T00:35:56.833" v="2"/>
        <pc:sldMkLst>
          <pc:docMk/>
          <pc:sldMk cId="359980871" sldId="256"/>
        </pc:sldMkLst>
        <pc:spChg chg="mod">
          <ac:chgData name="David White" userId="63ca8917-f12e-4b1b-be6f-0b2492d63a57" providerId="ADAL" clId="{64D5835A-1988-4BA5-B67A-B2A0E0F05D6A}" dt="2022-04-12T00:35:56.833" v="2"/>
          <ac:spMkLst>
            <pc:docMk/>
            <pc:sldMk cId="359980871" sldId="256"/>
            <ac:spMk id="3" creationId="{D8263D09-750C-40F4-BA1B-3993365E9FDF}"/>
          </ac:spMkLst>
        </pc:spChg>
        <pc:picChg chg="del">
          <ac:chgData name="David White" userId="63ca8917-f12e-4b1b-be6f-0b2492d63a57" providerId="ADAL" clId="{64D5835A-1988-4BA5-B67A-B2A0E0F05D6A}" dt="2022-04-12T00:35:46.755" v="1" actId="478"/>
          <ac:picMkLst>
            <pc:docMk/>
            <pc:sldMk cId="359980871" sldId="256"/>
            <ac:picMk id="14" creationId="{D71418FD-1778-409A-9FB1-107B0BA51C72}"/>
          </ac:picMkLst>
        </pc:picChg>
      </pc:sldChg>
      <pc:sldChg chg="modSp mod">
        <pc:chgData name="David White" userId="63ca8917-f12e-4b1b-be6f-0b2492d63a57" providerId="ADAL" clId="{64D5835A-1988-4BA5-B67A-B2A0E0F05D6A}" dt="2022-04-12T00:36:06.544" v="4" actId="20577"/>
        <pc:sldMkLst>
          <pc:docMk/>
          <pc:sldMk cId="921976432" sldId="257"/>
        </pc:sldMkLst>
        <pc:spChg chg="mod">
          <ac:chgData name="David White" userId="63ca8917-f12e-4b1b-be6f-0b2492d63a57" providerId="ADAL" clId="{64D5835A-1988-4BA5-B67A-B2A0E0F05D6A}" dt="2022-04-12T00:36:06.544" v="4" actId="20577"/>
          <ac:spMkLst>
            <pc:docMk/>
            <pc:sldMk cId="921976432" sldId="257"/>
            <ac:spMk id="29" creationId="{E3EFCA48-C758-4981-B756-5995E31D878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F08F6-DE85-4C54-8759-8012C826ECFD}" type="datetimeFigureOut">
              <a:rPr lang="en-GB" smtClean="0"/>
              <a:t>12/04/2022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208BE-1E05-48BE-AE5A-431905E159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3998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F08F6-DE85-4C54-8759-8012C826ECFD}" type="datetimeFigureOut">
              <a:rPr lang="en-GB" smtClean="0"/>
              <a:t>12/04/2022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208BE-1E05-48BE-AE5A-431905E159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2225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F08F6-DE85-4C54-8759-8012C826ECFD}" type="datetimeFigureOut">
              <a:rPr lang="en-GB" smtClean="0"/>
              <a:t>12/04/2022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208BE-1E05-48BE-AE5A-431905E159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103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F08F6-DE85-4C54-8759-8012C826ECFD}" type="datetimeFigureOut">
              <a:rPr lang="en-GB" smtClean="0"/>
              <a:t>12/04/2022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208BE-1E05-48BE-AE5A-431905E159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3005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F08F6-DE85-4C54-8759-8012C826ECFD}" type="datetimeFigureOut">
              <a:rPr lang="en-GB" smtClean="0"/>
              <a:t>12/04/2022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208BE-1E05-48BE-AE5A-431905E159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785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F08F6-DE85-4C54-8759-8012C826ECFD}" type="datetimeFigureOut">
              <a:rPr lang="en-GB" smtClean="0"/>
              <a:t>12/04/2022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208BE-1E05-48BE-AE5A-431905E159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5484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F08F6-DE85-4C54-8759-8012C826ECFD}" type="datetimeFigureOut">
              <a:rPr lang="en-GB" smtClean="0"/>
              <a:t>12/04/2022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208BE-1E05-48BE-AE5A-431905E159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540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F08F6-DE85-4C54-8759-8012C826ECFD}" type="datetimeFigureOut">
              <a:rPr lang="en-GB" smtClean="0"/>
              <a:t>12/04/2022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208BE-1E05-48BE-AE5A-431905E159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6599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F08F6-DE85-4C54-8759-8012C826ECFD}" type="datetimeFigureOut">
              <a:rPr lang="en-GB" smtClean="0"/>
              <a:t>12/04/2022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208BE-1E05-48BE-AE5A-431905E159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8527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F08F6-DE85-4C54-8759-8012C826ECFD}" type="datetimeFigureOut">
              <a:rPr lang="en-GB" smtClean="0"/>
              <a:t>12/04/2022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208BE-1E05-48BE-AE5A-431905E159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3972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F08F6-DE85-4C54-8759-8012C826ECFD}" type="datetimeFigureOut">
              <a:rPr lang="en-GB" smtClean="0"/>
              <a:t>12/04/2022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208BE-1E05-48BE-AE5A-431905E159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2993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CF08F6-DE85-4C54-8759-8012C826ECFD}" type="datetimeFigureOut">
              <a:rPr lang="en-GB" smtClean="0"/>
              <a:t>12/04/2022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8208BE-1E05-48BE-AE5A-431905E159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3519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Content Placeholder 8">
            <a:extLst>
              <a:ext uri="{FF2B5EF4-FFF2-40B4-BE49-F238E27FC236}">
                <a16:creationId xmlns:a16="http://schemas.microsoft.com/office/drawing/2014/main" id="{7E6AA231-3A76-4DAF-8624-EFE076087033}"/>
              </a:ext>
            </a:extLst>
          </p:cNvPr>
          <p:cNvSpPr txBox="1">
            <a:spLocks/>
          </p:cNvSpPr>
          <p:nvPr/>
        </p:nvSpPr>
        <p:spPr>
          <a:xfrm>
            <a:off x="447392" y="687846"/>
            <a:ext cx="3641530" cy="142716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457200">
              <a:buFont typeface="Arial" panose="020B0604020202020204" pitchFamily="34" charset="0"/>
              <a:buNone/>
            </a:pPr>
            <a:r>
              <a:rPr lang="en-US" dirty="0">
                <a:solidFill>
                  <a:srgbClr val="243D5C"/>
                </a:solidFill>
              </a:rPr>
              <a:t>For more information, please contact the Parish office:</a:t>
            </a:r>
          </a:p>
        </p:txBody>
      </p:sp>
      <p:sp>
        <p:nvSpPr>
          <p:cNvPr id="51" name="Freeform 153">
            <a:extLst>
              <a:ext uri="{FF2B5EF4-FFF2-40B4-BE49-F238E27FC236}">
                <a16:creationId xmlns:a16="http://schemas.microsoft.com/office/drawing/2014/main" id="{8D97A977-65F8-4C9D-B4D4-DAEAB21C4653}"/>
              </a:ext>
            </a:extLst>
          </p:cNvPr>
          <p:cNvSpPr>
            <a:spLocks noEditPoints="1"/>
          </p:cNvSpPr>
          <p:nvPr/>
        </p:nvSpPr>
        <p:spPr bwMode="auto">
          <a:xfrm>
            <a:off x="599581" y="3460990"/>
            <a:ext cx="557349" cy="565055"/>
          </a:xfrm>
          <a:custGeom>
            <a:avLst/>
            <a:gdLst/>
            <a:ahLst/>
            <a:cxnLst>
              <a:cxn ang="0">
                <a:pos x="0" y="59"/>
              </a:cxn>
              <a:cxn ang="0">
                <a:pos x="118" y="59"/>
              </a:cxn>
              <a:cxn ang="0">
                <a:pos x="111" y="57"/>
              </a:cxn>
              <a:cxn ang="0">
                <a:pos x="83" y="33"/>
              </a:cxn>
              <a:cxn ang="0">
                <a:pos x="111" y="57"/>
              </a:cxn>
              <a:cxn ang="0">
                <a:pos x="41" y="91"/>
              </a:cxn>
              <a:cxn ang="0">
                <a:pos x="57" y="111"/>
              </a:cxn>
              <a:cxn ang="0">
                <a:pos x="61" y="8"/>
              </a:cxn>
              <a:cxn ang="0">
                <a:pos x="61" y="34"/>
              </a:cxn>
              <a:cxn ang="0">
                <a:pos x="61" y="8"/>
              </a:cxn>
              <a:cxn ang="0">
                <a:pos x="95" y="22"/>
              </a:cxn>
              <a:cxn ang="0">
                <a:pos x="67" y="8"/>
              </a:cxn>
              <a:cxn ang="0">
                <a:pos x="57" y="34"/>
              </a:cxn>
              <a:cxn ang="0">
                <a:pos x="57" y="8"/>
              </a:cxn>
              <a:cxn ang="0">
                <a:pos x="36" y="30"/>
              </a:cxn>
              <a:cxn ang="0">
                <a:pos x="50" y="8"/>
              </a:cxn>
              <a:cxn ang="0">
                <a:pos x="38" y="35"/>
              </a:cxn>
              <a:cxn ang="0">
                <a:pos x="57" y="57"/>
              </a:cxn>
              <a:cxn ang="0">
                <a:pos x="38" y="35"/>
              </a:cxn>
              <a:cxn ang="0">
                <a:pos x="57" y="84"/>
              </a:cxn>
              <a:cxn ang="0">
                <a:pos x="34" y="61"/>
              </a:cxn>
              <a:cxn ang="0">
                <a:pos x="50" y="110"/>
              </a:cxn>
              <a:cxn ang="0">
                <a:pos x="38" y="92"/>
              </a:cxn>
              <a:cxn ang="0">
                <a:pos x="61" y="111"/>
              </a:cxn>
              <a:cxn ang="0">
                <a:pos x="77" y="91"/>
              </a:cxn>
              <a:cxn ang="0">
                <a:pos x="61" y="111"/>
              </a:cxn>
              <a:cxn ang="0">
                <a:pos x="93" y="99"/>
              </a:cxn>
              <a:cxn ang="0">
                <a:pos x="80" y="92"/>
              </a:cxn>
              <a:cxn ang="0">
                <a:pos x="61" y="84"/>
              </a:cxn>
              <a:cxn ang="0">
                <a:pos x="84" y="61"/>
              </a:cxn>
              <a:cxn ang="0">
                <a:pos x="61" y="57"/>
              </a:cxn>
              <a:cxn ang="0">
                <a:pos x="80" y="35"/>
              </a:cxn>
              <a:cxn ang="0">
                <a:pos x="61" y="57"/>
              </a:cxn>
              <a:cxn ang="0">
                <a:pos x="35" y="33"/>
              </a:cxn>
              <a:cxn ang="0">
                <a:pos x="7" y="57"/>
              </a:cxn>
              <a:cxn ang="0">
                <a:pos x="7" y="61"/>
              </a:cxn>
              <a:cxn ang="0">
                <a:pos x="36" y="89"/>
              </a:cxn>
              <a:cxn ang="0">
                <a:pos x="7" y="61"/>
              </a:cxn>
              <a:cxn ang="0">
                <a:pos x="82" y="89"/>
              </a:cxn>
              <a:cxn ang="0">
                <a:pos x="111" y="61"/>
              </a:cxn>
              <a:cxn ang="0">
                <a:pos x="95" y="96"/>
              </a:cxn>
            </a:cxnLst>
            <a:rect l="0" t="0" r="r" b="b"/>
            <a:pathLst>
              <a:path w="118" h="119">
                <a:moveTo>
                  <a:pt x="59" y="0"/>
                </a:moveTo>
                <a:cubicBezTo>
                  <a:pt x="26" y="0"/>
                  <a:pt x="0" y="27"/>
                  <a:pt x="0" y="59"/>
                </a:cubicBezTo>
                <a:cubicBezTo>
                  <a:pt x="0" y="92"/>
                  <a:pt x="26" y="119"/>
                  <a:pt x="59" y="119"/>
                </a:cubicBezTo>
                <a:cubicBezTo>
                  <a:pt x="92" y="119"/>
                  <a:pt x="118" y="92"/>
                  <a:pt x="118" y="59"/>
                </a:cubicBezTo>
                <a:cubicBezTo>
                  <a:pt x="118" y="27"/>
                  <a:pt x="92" y="0"/>
                  <a:pt x="59" y="0"/>
                </a:cubicBezTo>
                <a:close/>
                <a:moveTo>
                  <a:pt x="111" y="57"/>
                </a:moveTo>
                <a:cubicBezTo>
                  <a:pt x="88" y="57"/>
                  <a:pt x="88" y="57"/>
                  <a:pt x="88" y="57"/>
                </a:cubicBezTo>
                <a:cubicBezTo>
                  <a:pt x="87" y="49"/>
                  <a:pt x="86" y="41"/>
                  <a:pt x="83" y="33"/>
                </a:cubicBezTo>
                <a:cubicBezTo>
                  <a:pt x="88" y="31"/>
                  <a:pt x="93" y="28"/>
                  <a:pt x="98" y="25"/>
                </a:cubicBezTo>
                <a:cubicBezTo>
                  <a:pt x="105" y="34"/>
                  <a:pt x="110" y="45"/>
                  <a:pt x="111" y="57"/>
                </a:cubicBezTo>
                <a:close/>
                <a:moveTo>
                  <a:pt x="57" y="111"/>
                </a:moveTo>
                <a:cubicBezTo>
                  <a:pt x="50" y="106"/>
                  <a:pt x="45" y="99"/>
                  <a:pt x="41" y="91"/>
                </a:cubicBezTo>
                <a:cubicBezTo>
                  <a:pt x="46" y="89"/>
                  <a:pt x="52" y="88"/>
                  <a:pt x="57" y="88"/>
                </a:cubicBezTo>
                <a:cubicBezTo>
                  <a:pt x="57" y="111"/>
                  <a:pt x="57" y="111"/>
                  <a:pt x="57" y="111"/>
                </a:cubicBezTo>
                <a:cubicBezTo>
                  <a:pt x="57" y="111"/>
                  <a:pt x="57" y="111"/>
                  <a:pt x="57" y="111"/>
                </a:cubicBezTo>
                <a:close/>
                <a:moveTo>
                  <a:pt x="61" y="8"/>
                </a:moveTo>
                <a:cubicBezTo>
                  <a:pt x="68" y="14"/>
                  <a:pt x="74" y="22"/>
                  <a:pt x="78" y="31"/>
                </a:cubicBezTo>
                <a:cubicBezTo>
                  <a:pt x="73" y="33"/>
                  <a:pt x="67" y="34"/>
                  <a:pt x="61" y="34"/>
                </a:cubicBezTo>
                <a:cubicBezTo>
                  <a:pt x="61" y="8"/>
                  <a:pt x="61" y="8"/>
                  <a:pt x="61" y="8"/>
                </a:cubicBezTo>
                <a:cubicBezTo>
                  <a:pt x="61" y="8"/>
                  <a:pt x="61" y="8"/>
                  <a:pt x="61" y="8"/>
                </a:cubicBezTo>
                <a:close/>
                <a:moveTo>
                  <a:pt x="67" y="8"/>
                </a:moveTo>
                <a:cubicBezTo>
                  <a:pt x="78" y="10"/>
                  <a:pt x="88" y="15"/>
                  <a:pt x="95" y="22"/>
                </a:cubicBezTo>
                <a:cubicBezTo>
                  <a:pt x="91" y="25"/>
                  <a:pt x="87" y="28"/>
                  <a:pt x="82" y="30"/>
                </a:cubicBezTo>
                <a:cubicBezTo>
                  <a:pt x="78" y="22"/>
                  <a:pt x="73" y="14"/>
                  <a:pt x="67" y="8"/>
                </a:cubicBezTo>
                <a:close/>
                <a:moveTo>
                  <a:pt x="57" y="8"/>
                </a:moveTo>
                <a:cubicBezTo>
                  <a:pt x="57" y="34"/>
                  <a:pt x="57" y="34"/>
                  <a:pt x="57" y="34"/>
                </a:cubicBezTo>
                <a:cubicBezTo>
                  <a:pt x="51" y="34"/>
                  <a:pt x="45" y="33"/>
                  <a:pt x="40" y="31"/>
                </a:cubicBezTo>
                <a:cubicBezTo>
                  <a:pt x="44" y="22"/>
                  <a:pt x="50" y="14"/>
                  <a:pt x="57" y="8"/>
                </a:cubicBezTo>
                <a:cubicBezTo>
                  <a:pt x="57" y="8"/>
                  <a:pt x="57" y="8"/>
                  <a:pt x="57" y="8"/>
                </a:cubicBezTo>
                <a:close/>
                <a:moveTo>
                  <a:pt x="36" y="30"/>
                </a:moveTo>
                <a:cubicBezTo>
                  <a:pt x="31" y="28"/>
                  <a:pt x="27" y="25"/>
                  <a:pt x="23" y="22"/>
                </a:cubicBezTo>
                <a:cubicBezTo>
                  <a:pt x="30" y="15"/>
                  <a:pt x="40" y="10"/>
                  <a:pt x="50" y="8"/>
                </a:cubicBezTo>
                <a:cubicBezTo>
                  <a:pt x="45" y="14"/>
                  <a:pt x="40" y="22"/>
                  <a:pt x="36" y="30"/>
                </a:cubicBezTo>
                <a:close/>
                <a:moveTo>
                  <a:pt x="38" y="35"/>
                </a:moveTo>
                <a:cubicBezTo>
                  <a:pt x="44" y="37"/>
                  <a:pt x="50" y="38"/>
                  <a:pt x="57" y="38"/>
                </a:cubicBezTo>
                <a:cubicBezTo>
                  <a:pt x="57" y="57"/>
                  <a:pt x="57" y="57"/>
                  <a:pt x="57" y="57"/>
                </a:cubicBezTo>
                <a:cubicBezTo>
                  <a:pt x="34" y="57"/>
                  <a:pt x="34" y="57"/>
                  <a:pt x="34" y="57"/>
                </a:cubicBezTo>
                <a:cubicBezTo>
                  <a:pt x="34" y="49"/>
                  <a:pt x="36" y="42"/>
                  <a:pt x="38" y="35"/>
                </a:cubicBezTo>
                <a:close/>
                <a:moveTo>
                  <a:pt x="57" y="61"/>
                </a:moveTo>
                <a:cubicBezTo>
                  <a:pt x="57" y="84"/>
                  <a:pt x="57" y="84"/>
                  <a:pt x="57" y="84"/>
                </a:cubicBezTo>
                <a:cubicBezTo>
                  <a:pt x="51" y="85"/>
                  <a:pt x="45" y="86"/>
                  <a:pt x="40" y="87"/>
                </a:cubicBezTo>
                <a:cubicBezTo>
                  <a:pt x="36" y="79"/>
                  <a:pt x="34" y="71"/>
                  <a:pt x="34" y="61"/>
                </a:cubicBezTo>
                <a:lnTo>
                  <a:pt x="57" y="61"/>
                </a:lnTo>
                <a:close/>
                <a:moveTo>
                  <a:pt x="50" y="110"/>
                </a:moveTo>
                <a:cubicBezTo>
                  <a:pt x="41" y="109"/>
                  <a:pt x="32" y="105"/>
                  <a:pt x="25" y="99"/>
                </a:cubicBezTo>
                <a:cubicBezTo>
                  <a:pt x="29" y="96"/>
                  <a:pt x="33" y="94"/>
                  <a:pt x="38" y="92"/>
                </a:cubicBezTo>
                <a:cubicBezTo>
                  <a:pt x="41" y="99"/>
                  <a:pt x="45" y="105"/>
                  <a:pt x="50" y="110"/>
                </a:cubicBezTo>
                <a:close/>
                <a:moveTo>
                  <a:pt x="61" y="111"/>
                </a:moveTo>
                <a:cubicBezTo>
                  <a:pt x="61" y="88"/>
                  <a:pt x="61" y="88"/>
                  <a:pt x="61" y="88"/>
                </a:cubicBezTo>
                <a:cubicBezTo>
                  <a:pt x="66" y="88"/>
                  <a:pt x="72" y="89"/>
                  <a:pt x="77" y="91"/>
                </a:cubicBezTo>
                <a:cubicBezTo>
                  <a:pt x="73" y="99"/>
                  <a:pt x="67" y="106"/>
                  <a:pt x="61" y="111"/>
                </a:cubicBezTo>
                <a:cubicBezTo>
                  <a:pt x="61" y="111"/>
                  <a:pt x="61" y="111"/>
                  <a:pt x="61" y="111"/>
                </a:cubicBezTo>
                <a:close/>
                <a:moveTo>
                  <a:pt x="80" y="92"/>
                </a:moveTo>
                <a:cubicBezTo>
                  <a:pt x="85" y="94"/>
                  <a:pt x="89" y="96"/>
                  <a:pt x="93" y="99"/>
                </a:cubicBezTo>
                <a:cubicBezTo>
                  <a:pt x="86" y="105"/>
                  <a:pt x="77" y="109"/>
                  <a:pt x="67" y="110"/>
                </a:cubicBezTo>
                <a:cubicBezTo>
                  <a:pt x="73" y="105"/>
                  <a:pt x="77" y="99"/>
                  <a:pt x="80" y="92"/>
                </a:cubicBezTo>
                <a:close/>
                <a:moveTo>
                  <a:pt x="78" y="87"/>
                </a:moveTo>
                <a:cubicBezTo>
                  <a:pt x="73" y="86"/>
                  <a:pt x="67" y="85"/>
                  <a:pt x="61" y="84"/>
                </a:cubicBezTo>
                <a:cubicBezTo>
                  <a:pt x="61" y="61"/>
                  <a:pt x="61" y="61"/>
                  <a:pt x="61" y="61"/>
                </a:cubicBezTo>
                <a:cubicBezTo>
                  <a:pt x="84" y="61"/>
                  <a:pt x="84" y="61"/>
                  <a:pt x="84" y="61"/>
                </a:cubicBezTo>
                <a:cubicBezTo>
                  <a:pt x="84" y="71"/>
                  <a:pt x="82" y="79"/>
                  <a:pt x="78" y="87"/>
                </a:cubicBezTo>
                <a:close/>
                <a:moveTo>
                  <a:pt x="61" y="57"/>
                </a:moveTo>
                <a:cubicBezTo>
                  <a:pt x="61" y="38"/>
                  <a:pt x="61" y="38"/>
                  <a:pt x="61" y="38"/>
                </a:cubicBezTo>
                <a:cubicBezTo>
                  <a:pt x="67" y="38"/>
                  <a:pt x="74" y="37"/>
                  <a:pt x="80" y="35"/>
                </a:cubicBezTo>
                <a:cubicBezTo>
                  <a:pt x="82" y="42"/>
                  <a:pt x="84" y="49"/>
                  <a:pt x="84" y="57"/>
                </a:cubicBezTo>
                <a:lnTo>
                  <a:pt x="61" y="57"/>
                </a:lnTo>
                <a:close/>
                <a:moveTo>
                  <a:pt x="20" y="25"/>
                </a:moveTo>
                <a:cubicBezTo>
                  <a:pt x="25" y="28"/>
                  <a:pt x="30" y="31"/>
                  <a:pt x="35" y="33"/>
                </a:cubicBezTo>
                <a:cubicBezTo>
                  <a:pt x="32" y="41"/>
                  <a:pt x="30" y="49"/>
                  <a:pt x="30" y="57"/>
                </a:cubicBezTo>
                <a:cubicBezTo>
                  <a:pt x="7" y="57"/>
                  <a:pt x="7" y="57"/>
                  <a:pt x="7" y="57"/>
                </a:cubicBezTo>
                <a:cubicBezTo>
                  <a:pt x="8" y="45"/>
                  <a:pt x="13" y="34"/>
                  <a:pt x="20" y="25"/>
                </a:cubicBezTo>
                <a:close/>
                <a:moveTo>
                  <a:pt x="7" y="61"/>
                </a:moveTo>
                <a:cubicBezTo>
                  <a:pt x="30" y="61"/>
                  <a:pt x="30" y="61"/>
                  <a:pt x="30" y="61"/>
                </a:cubicBezTo>
                <a:cubicBezTo>
                  <a:pt x="31" y="71"/>
                  <a:pt x="33" y="80"/>
                  <a:pt x="36" y="89"/>
                </a:cubicBezTo>
                <a:cubicBezTo>
                  <a:pt x="31" y="91"/>
                  <a:pt x="27" y="93"/>
                  <a:pt x="22" y="96"/>
                </a:cubicBezTo>
                <a:cubicBezTo>
                  <a:pt x="13" y="87"/>
                  <a:pt x="8" y="75"/>
                  <a:pt x="7" y="61"/>
                </a:cubicBezTo>
                <a:close/>
                <a:moveTo>
                  <a:pt x="95" y="96"/>
                </a:moveTo>
                <a:cubicBezTo>
                  <a:pt x="91" y="93"/>
                  <a:pt x="87" y="91"/>
                  <a:pt x="82" y="89"/>
                </a:cubicBezTo>
                <a:cubicBezTo>
                  <a:pt x="85" y="80"/>
                  <a:pt x="87" y="71"/>
                  <a:pt x="88" y="61"/>
                </a:cubicBezTo>
                <a:cubicBezTo>
                  <a:pt x="111" y="61"/>
                  <a:pt x="111" y="61"/>
                  <a:pt x="111" y="61"/>
                </a:cubicBezTo>
                <a:cubicBezTo>
                  <a:pt x="110" y="75"/>
                  <a:pt x="104" y="87"/>
                  <a:pt x="95" y="96"/>
                </a:cubicBezTo>
                <a:close/>
                <a:moveTo>
                  <a:pt x="95" y="96"/>
                </a:moveTo>
                <a:cubicBezTo>
                  <a:pt x="95" y="96"/>
                  <a:pt x="95" y="96"/>
                  <a:pt x="95" y="96"/>
                </a:cubicBezTo>
              </a:path>
            </a:pathLst>
          </a:custGeom>
          <a:solidFill>
            <a:srgbClr val="253D5F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/>
          </a:p>
        </p:txBody>
      </p:sp>
      <p:sp>
        <p:nvSpPr>
          <p:cNvPr id="52" name="Freeform 107">
            <a:extLst>
              <a:ext uri="{FF2B5EF4-FFF2-40B4-BE49-F238E27FC236}">
                <a16:creationId xmlns:a16="http://schemas.microsoft.com/office/drawing/2014/main" id="{74CCE6B3-C162-475B-A937-9A3888FCCAD2}"/>
              </a:ext>
            </a:extLst>
          </p:cNvPr>
          <p:cNvSpPr>
            <a:spLocks/>
          </p:cNvSpPr>
          <p:nvPr/>
        </p:nvSpPr>
        <p:spPr bwMode="auto">
          <a:xfrm>
            <a:off x="599581" y="2496940"/>
            <a:ext cx="401699" cy="422477"/>
          </a:xfrm>
          <a:custGeom>
            <a:avLst/>
            <a:gdLst/>
            <a:ahLst/>
            <a:cxnLst>
              <a:cxn ang="0">
                <a:pos x="104" y="88"/>
              </a:cxn>
              <a:cxn ang="0">
                <a:pos x="103" y="87"/>
              </a:cxn>
              <a:cxn ang="0">
                <a:pos x="78" y="76"/>
              </a:cxn>
              <a:cxn ang="0">
                <a:pos x="77" y="76"/>
              </a:cxn>
              <a:cxn ang="0">
                <a:pos x="64" y="86"/>
              </a:cxn>
              <a:cxn ang="0">
                <a:pos x="41" y="67"/>
              </a:cxn>
              <a:cxn ang="0">
                <a:pos x="26" y="44"/>
              </a:cxn>
              <a:cxn ang="0">
                <a:pos x="37" y="30"/>
              </a:cxn>
              <a:cxn ang="0">
                <a:pos x="30" y="4"/>
              </a:cxn>
              <a:cxn ang="0">
                <a:pos x="29" y="4"/>
              </a:cxn>
              <a:cxn ang="0">
                <a:pos x="18" y="0"/>
              </a:cxn>
              <a:cxn ang="0">
                <a:pos x="16" y="2"/>
              </a:cxn>
              <a:cxn ang="0">
                <a:pos x="3" y="14"/>
              </a:cxn>
              <a:cxn ang="0">
                <a:pos x="26" y="83"/>
              </a:cxn>
              <a:cxn ang="0">
                <a:pos x="89" y="113"/>
              </a:cxn>
              <a:cxn ang="0">
                <a:pos x="89" y="113"/>
              </a:cxn>
              <a:cxn ang="0">
                <a:pos x="90" y="112"/>
              </a:cxn>
              <a:cxn ang="0">
                <a:pos x="104" y="101"/>
              </a:cxn>
              <a:cxn ang="0">
                <a:pos x="104" y="88"/>
              </a:cxn>
            </a:cxnLst>
            <a:rect l="0" t="0" r="r" b="b"/>
            <a:pathLst>
              <a:path w="108" h="114">
                <a:moveTo>
                  <a:pt x="104" y="88"/>
                </a:moveTo>
                <a:cubicBezTo>
                  <a:pt x="103" y="87"/>
                  <a:pt x="103" y="87"/>
                  <a:pt x="103" y="87"/>
                </a:cubicBezTo>
                <a:cubicBezTo>
                  <a:pt x="101" y="83"/>
                  <a:pt x="80" y="76"/>
                  <a:pt x="78" y="76"/>
                </a:cubicBezTo>
                <a:cubicBezTo>
                  <a:pt x="77" y="76"/>
                  <a:pt x="77" y="76"/>
                  <a:pt x="77" y="76"/>
                </a:cubicBezTo>
                <a:cubicBezTo>
                  <a:pt x="74" y="77"/>
                  <a:pt x="70" y="80"/>
                  <a:pt x="64" y="86"/>
                </a:cubicBezTo>
                <a:cubicBezTo>
                  <a:pt x="56" y="82"/>
                  <a:pt x="46" y="73"/>
                  <a:pt x="41" y="67"/>
                </a:cubicBezTo>
                <a:cubicBezTo>
                  <a:pt x="35" y="61"/>
                  <a:pt x="29" y="51"/>
                  <a:pt x="26" y="44"/>
                </a:cubicBezTo>
                <a:cubicBezTo>
                  <a:pt x="34" y="37"/>
                  <a:pt x="37" y="34"/>
                  <a:pt x="37" y="30"/>
                </a:cubicBezTo>
                <a:cubicBezTo>
                  <a:pt x="38" y="29"/>
                  <a:pt x="34" y="7"/>
                  <a:pt x="30" y="4"/>
                </a:cubicBezTo>
                <a:cubicBezTo>
                  <a:pt x="29" y="4"/>
                  <a:pt x="29" y="4"/>
                  <a:pt x="29" y="4"/>
                </a:cubicBezTo>
                <a:cubicBezTo>
                  <a:pt x="26" y="2"/>
                  <a:pt x="23" y="0"/>
                  <a:pt x="18" y="0"/>
                </a:cubicBezTo>
                <a:cubicBezTo>
                  <a:pt x="17" y="1"/>
                  <a:pt x="16" y="1"/>
                  <a:pt x="16" y="2"/>
                </a:cubicBezTo>
                <a:cubicBezTo>
                  <a:pt x="13" y="3"/>
                  <a:pt x="6" y="8"/>
                  <a:pt x="3" y="14"/>
                </a:cubicBezTo>
                <a:cubicBezTo>
                  <a:pt x="1" y="18"/>
                  <a:pt x="0" y="53"/>
                  <a:pt x="26" y="83"/>
                </a:cubicBezTo>
                <a:cubicBezTo>
                  <a:pt x="52" y="112"/>
                  <a:pt x="84" y="114"/>
                  <a:pt x="89" y="113"/>
                </a:cubicBezTo>
                <a:cubicBezTo>
                  <a:pt x="89" y="113"/>
                  <a:pt x="89" y="113"/>
                  <a:pt x="89" y="113"/>
                </a:cubicBezTo>
                <a:cubicBezTo>
                  <a:pt x="90" y="112"/>
                  <a:pt x="90" y="112"/>
                  <a:pt x="90" y="112"/>
                </a:cubicBezTo>
                <a:cubicBezTo>
                  <a:pt x="96" y="110"/>
                  <a:pt x="102" y="104"/>
                  <a:pt x="104" y="101"/>
                </a:cubicBezTo>
                <a:cubicBezTo>
                  <a:pt x="108" y="97"/>
                  <a:pt x="105" y="91"/>
                  <a:pt x="104" y="88"/>
                </a:cubicBezTo>
                <a:close/>
              </a:path>
            </a:pathLst>
          </a:custGeom>
          <a:solidFill>
            <a:srgbClr val="253D5F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/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47823E78-AFCD-4922-9976-FC6F2E878A35}"/>
              </a:ext>
            </a:extLst>
          </p:cNvPr>
          <p:cNvGrpSpPr/>
          <p:nvPr/>
        </p:nvGrpSpPr>
        <p:grpSpPr>
          <a:xfrm flipH="1">
            <a:off x="599581" y="4567618"/>
            <a:ext cx="660389" cy="612440"/>
            <a:chOff x="10872788" y="5051425"/>
            <a:chExt cx="481013" cy="446088"/>
          </a:xfrm>
          <a:solidFill>
            <a:srgbClr val="253D5F"/>
          </a:solidFill>
        </p:grpSpPr>
        <p:sp>
          <p:nvSpPr>
            <p:cNvPr id="56" name="Freeform 490">
              <a:extLst>
                <a:ext uri="{FF2B5EF4-FFF2-40B4-BE49-F238E27FC236}">
                  <a16:creationId xmlns:a16="http://schemas.microsoft.com/office/drawing/2014/main" id="{BA45BD65-9792-44AB-A4D0-88CE9AB9894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872788" y="5051425"/>
              <a:ext cx="481013" cy="446088"/>
            </a:xfrm>
            <a:custGeom>
              <a:avLst/>
              <a:gdLst>
                <a:gd name="T0" fmla="*/ 239 w 3337"/>
                <a:gd name="T1" fmla="*/ 2983 h 3094"/>
                <a:gd name="T2" fmla="*/ 1669 w 3337"/>
                <a:gd name="T3" fmla="*/ 2036 h 3094"/>
                <a:gd name="T4" fmla="*/ 1956 w 3337"/>
                <a:gd name="T5" fmla="*/ 2093 h 3094"/>
                <a:gd name="T6" fmla="*/ 3226 w 3337"/>
                <a:gd name="T7" fmla="*/ 1420 h 3094"/>
                <a:gd name="T8" fmla="*/ 110 w 3337"/>
                <a:gd name="T9" fmla="*/ 2936 h 3094"/>
                <a:gd name="T10" fmla="*/ 110 w 3337"/>
                <a:gd name="T11" fmla="*/ 1420 h 3094"/>
                <a:gd name="T12" fmla="*/ 2886 w 3337"/>
                <a:gd name="T13" fmla="*/ 1475 h 3094"/>
                <a:gd name="T14" fmla="*/ 2886 w 3337"/>
                <a:gd name="T15" fmla="*/ 1383 h 3094"/>
                <a:gd name="T16" fmla="*/ 451 w 3337"/>
                <a:gd name="T17" fmla="*/ 1475 h 3094"/>
                <a:gd name="T18" fmla="*/ 278 w 3337"/>
                <a:gd name="T19" fmla="*/ 1383 h 3094"/>
                <a:gd name="T20" fmla="*/ 239 w 3337"/>
                <a:gd name="T21" fmla="*/ 1272 h 3094"/>
                <a:gd name="T22" fmla="*/ 451 w 3337"/>
                <a:gd name="T23" fmla="*/ 1132 h 3094"/>
                <a:gd name="T24" fmla="*/ 2886 w 3337"/>
                <a:gd name="T25" fmla="*/ 1272 h 3094"/>
                <a:gd name="T26" fmla="*/ 2886 w 3337"/>
                <a:gd name="T27" fmla="*/ 1132 h 3094"/>
                <a:gd name="T28" fmla="*/ 561 w 3337"/>
                <a:gd name="T29" fmla="*/ 1533 h 3094"/>
                <a:gd name="T30" fmla="*/ 1639 w 3337"/>
                <a:gd name="T31" fmla="*/ 1923 h 3094"/>
                <a:gd name="T32" fmla="*/ 1669 w 3337"/>
                <a:gd name="T33" fmla="*/ 1914 h 3094"/>
                <a:gd name="T34" fmla="*/ 1699 w 3337"/>
                <a:gd name="T35" fmla="*/ 1923 h 3094"/>
                <a:gd name="T36" fmla="*/ 2776 w 3337"/>
                <a:gd name="T37" fmla="*/ 1533 h 3094"/>
                <a:gd name="T38" fmla="*/ 561 w 3337"/>
                <a:gd name="T39" fmla="*/ 110 h 3094"/>
                <a:gd name="T40" fmla="*/ 2831 w 3337"/>
                <a:gd name="T41" fmla="*/ 0 h 3094"/>
                <a:gd name="T42" fmla="*/ 2864 w 3337"/>
                <a:gd name="T43" fmla="*/ 11 h 3094"/>
                <a:gd name="T44" fmla="*/ 2884 w 3337"/>
                <a:gd name="T45" fmla="*/ 38 h 3094"/>
                <a:gd name="T46" fmla="*/ 2886 w 3337"/>
                <a:gd name="T47" fmla="*/ 1000 h 3094"/>
                <a:gd name="T48" fmla="*/ 3326 w 3337"/>
                <a:gd name="T49" fmla="*/ 1293 h 3094"/>
                <a:gd name="T50" fmla="*/ 3337 w 3337"/>
                <a:gd name="T51" fmla="*/ 1328 h 3094"/>
                <a:gd name="T52" fmla="*/ 3335 w 3337"/>
                <a:gd name="T53" fmla="*/ 3055 h 3094"/>
                <a:gd name="T54" fmla="*/ 3315 w 3337"/>
                <a:gd name="T55" fmla="*/ 3083 h 3094"/>
                <a:gd name="T56" fmla="*/ 3282 w 3337"/>
                <a:gd name="T57" fmla="*/ 3094 h 3094"/>
                <a:gd name="T58" fmla="*/ 37 w 3337"/>
                <a:gd name="T59" fmla="*/ 3091 h 3094"/>
                <a:gd name="T60" fmla="*/ 11 w 3337"/>
                <a:gd name="T61" fmla="*/ 3071 h 3094"/>
                <a:gd name="T62" fmla="*/ 0 w 3337"/>
                <a:gd name="T63" fmla="*/ 3038 h 3094"/>
                <a:gd name="T64" fmla="*/ 2 w 3337"/>
                <a:gd name="T65" fmla="*/ 1314 h 3094"/>
                <a:gd name="T66" fmla="*/ 14 w 3337"/>
                <a:gd name="T67" fmla="*/ 1290 h 3094"/>
                <a:gd name="T68" fmla="*/ 24 w 3337"/>
                <a:gd name="T69" fmla="*/ 1282 h 3094"/>
                <a:gd name="T70" fmla="*/ 451 w 3337"/>
                <a:gd name="T71" fmla="*/ 56 h 3094"/>
                <a:gd name="T72" fmla="*/ 461 w 3337"/>
                <a:gd name="T73" fmla="*/ 23 h 3094"/>
                <a:gd name="T74" fmla="*/ 488 w 3337"/>
                <a:gd name="T75" fmla="*/ 3 h 30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337" h="3094">
                  <a:moveTo>
                    <a:pt x="1669" y="2036"/>
                  </a:moveTo>
                  <a:lnTo>
                    <a:pt x="239" y="2983"/>
                  </a:lnTo>
                  <a:lnTo>
                    <a:pt x="3099" y="2983"/>
                  </a:lnTo>
                  <a:lnTo>
                    <a:pt x="1669" y="2036"/>
                  </a:lnTo>
                  <a:close/>
                  <a:moveTo>
                    <a:pt x="3226" y="1420"/>
                  </a:moveTo>
                  <a:lnTo>
                    <a:pt x="1956" y="2093"/>
                  </a:lnTo>
                  <a:lnTo>
                    <a:pt x="3226" y="2936"/>
                  </a:lnTo>
                  <a:lnTo>
                    <a:pt x="3226" y="1420"/>
                  </a:lnTo>
                  <a:close/>
                  <a:moveTo>
                    <a:pt x="110" y="1420"/>
                  </a:moveTo>
                  <a:lnTo>
                    <a:pt x="110" y="2936"/>
                  </a:lnTo>
                  <a:lnTo>
                    <a:pt x="1381" y="2093"/>
                  </a:lnTo>
                  <a:lnTo>
                    <a:pt x="110" y="1420"/>
                  </a:lnTo>
                  <a:close/>
                  <a:moveTo>
                    <a:pt x="2886" y="1383"/>
                  </a:moveTo>
                  <a:lnTo>
                    <a:pt x="2886" y="1475"/>
                  </a:lnTo>
                  <a:lnTo>
                    <a:pt x="3060" y="1383"/>
                  </a:lnTo>
                  <a:lnTo>
                    <a:pt x="2886" y="1383"/>
                  </a:lnTo>
                  <a:close/>
                  <a:moveTo>
                    <a:pt x="278" y="1383"/>
                  </a:moveTo>
                  <a:lnTo>
                    <a:pt x="451" y="1475"/>
                  </a:lnTo>
                  <a:lnTo>
                    <a:pt x="451" y="1383"/>
                  </a:lnTo>
                  <a:lnTo>
                    <a:pt x="278" y="1383"/>
                  </a:lnTo>
                  <a:close/>
                  <a:moveTo>
                    <a:pt x="451" y="1132"/>
                  </a:moveTo>
                  <a:lnTo>
                    <a:pt x="239" y="1272"/>
                  </a:lnTo>
                  <a:lnTo>
                    <a:pt x="451" y="1272"/>
                  </a:lnTo>
                  <a:lnTo>
                    <a:pt x="451" y="1132"/>
                  </a:lnTo>
                  <a:close/>
                  <a:moveTo>
                    <a:pt x="2886" y="1132"/>
                  </a:moveTo>
                  <a:lnTo>
                    <a:pt x="2886" y="1272"/>
                  </a:lnTo>
                  <a:lnTo>
                    <a:pt x="3099" y="1272"/>
                  </a:lnTo>
                  <a:lnTo>
                    <a:pt x="2886" y="1132"/>
                  </a:lnTo>
                  <a:close/>
                  <a:moveTo>
                    <a:pt x="561" y="110"/>
                  </a:moveTo>
                  <a:lnTo>
                    <a:pt x="561" y="1533"/>
                  </a:lnTo>
                  <a:lnTo>
                    <a:pt x="1487" y="2023"/>
                  </a:lnTo>
                  <a:lnTo>
                    <a:pt x="1639" y="1923"/>
                  </a:lnTo>
                  <a:lnTo>
                    <a:pt x="1653" y="1916"/>
                  </a:lnTo>
                  <a:lnTo>
                    <a:pt x="1669" y="1914"/>
                  </a:lnTo>
                  <a:lnTo>
                    <a:pt x="1684" y="1916"/>
                  </a:lnTo>
                  <a:lnTo>
                    <a:pt x="1699" y="1923"/>
                  </a:lnTo>
                  <a:lnTo>
                    <a:pt x="1850" y="2023"/>
                  </a:lnTo>
                  <a:lnTo>
                    <a:pt x="2776" y="1533"/>
                  </a:lnTo>
                  <a:lnTo>
                    <a:pt x="2776" y="110"/>
                  </a:lnTo>
                  <a:lnTo>
                    <a:pt x="561" y="110"/>
                  </a:lnTo>
                  <a:close/>
                  <a:moveTo>
                    <a:pt x="506" y="0"/>
                  </a:moveTo>
                  <a:lnTo>
                    <a:pt x="2831" y="0"/>
                  </a:lnTo>
                  <a:lnTo>
                    <a:pt x="2848" y="3"/>
                  </a:lnTo>
                  <a:lnTo>
                    <a:pt x="2864" y="11"/>
                  </a:lnTo>
                  <a:lnTo>
                    <a:pt x="2876" y="23"/>
                  </a:lnTo>
                  <a:lnTo>
                    <a:pt x="2884" y="38"/>
                  </a:lnTo>
                  <a:lnTo>
                    <a:pt x="2886" y="56"/>
                  </a:lnTo>
                  <a:lnTo>
                    <a:pt x="2886" y="1000"/>
                  </a:lnTo>
                  <a:lnTo>
                    <a:pt x="3313" y="1282"/>
                  </a:lnTo>
                  <a:lnTo>
                    <a:pt x="3326" y="1293"/>
                  </a:lnTo>
                  <a:lnTo>
                    <a:pt x="3334" y="1309"/>
                  </a:lnTo>
                  <a:lnTo>
                    <a:pt x="3337" y="1328"/>
                  </a:lnTo>
                  <a:lnTo>
                    <a:pt x="3337" y="3038"/>
                  </a:lnTo>
                  <a:lnTo>
                    <a:pt x="3335" y="3055"/>
                  </a:lnTo>
                  <a:lnTo>
                    <a:pt x="3327" y="3071"/>
                  </a:lnTo>
                  <a:lnTo>
                    <a:pt x="3315" y="3083"/>
                  </a:lnTo>
                  <a:lnTo>
                    <a:pt x="3299" y="3091"/>
                  </a:lnTo>
                  <a:lnTo>
                    <a:pt x="3282" y="3094"/>
                  </a:lnTo>
                  <a:lnTo>
                    <a:pt x="56" y="3094"/>
                  </a:lnTo>
                  <a:lnTo>
                    <a:pt x="37" y="3091"/>
                  </a:lnTo>
                  <a:lnTo>
                    <a:pt x="22" y="3083"/>
                  </a:lnTo>
                  <a:lnTo>
                    <a:pt x="11" y="3071"/>
                  </a:lnTo>
                  <a:lnTo>
                    <a:pt x="3" y="3055"/>
                  </a:lnTo>
                  <a:lnTo>
                    <a:pt x="0" y="3038"/>
                  </a:lnTo>
                  <a:lnTo>
                    <a:pt x="0" y="1328"/>
                  </a:lnTo>
                  <a:lnTo>
                    <a:pt x="2" y="1314"/>
                  </a:lnTo>
                  <a:lnTo>
                    <a:pt x="7" y="1301"/>
                  </a:lnTo>
                  <a:lnTo>
                    <a:pt x="14" y="1290"/>
                  </a:lnTo>
                  <a:lnTo>
                    <a:pt x="24" y="1282"/>
                  </a:lnTo>
                  <a:lnTo>
                    <a:pt x="24" y="1282"/>
                  </a:lnTo>
                  <a:lnTo>
                    <a:pt x="451" y="1000"/>
                  </a:lnTo>
                  <a:lnTo>
                    <a:pt x="451" y="56"/>
                  </a:lnTo>
                  <a:lnTo>
                    <a:pt x="454" y="38"/>
                  </a:lnTo>
                  <a:lnTo>
                    <a:pt x="461" y="23"/>
                  </a:lnTo>
                  <a:lnTo>
                    <a:pt x="473" y="11"/>
                  </a:lnTo>
                  <a:lnTo>
                    <a:pt x="488" y="3"/>
                  </a:lnTo>
                  <a:lnTo>
                    <a:pt x="50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57" name="Freeform 491">
              <a:extLst>
                <a:ext uri="{FF2B5EF4-FFF2-40B4-BE49-F238E27FC236}">
                  <a16:creationId xmlns:a16="http://schemas.microsoft.com/office/drawing/2014/main" id="{340B1D31-7711-42EF-9639-C8288EC04AC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1042651" y="5114925"/>
              <a:ext cx="142875" cy="146050"/>
            </a:xfrm>
            <a:custGeom>
              <a:avLst/>
              <a:gdLst>
                <a:gd name="T0" fmla="*/ 404 w 991"/>
                <a:gd name="T1" fmla="*/ 352 h 1007"/>
                <a:gd name="T2" fmla="*/ 350 w 991"/>
                <a:gd name="T3" fmla="*/ 433 h 1007"/>
                <a:gd name="T4" fmla="*/ 369 w 991"/>
                <a:gd name="T5" fmla="*/ 530 h 1007"/>
                <a:gd name="T6" fmla="*/ 449 w 991"/>
                <a:gd name="T7" fmla="*/ 584 h 1007"/>
                <a:gd name="T8" fmla="*/ 547 w 991"/>
                <a:gd name="T9" fmla="*/ 565 h 1007"/>
                <a:gd name="T10" fmla="*/ 600 w 991"/>
                <a:gd name="T11" fmla="*/ 485 h 1007"/>
                <a:gd name="T12" fmla="*/ 581 w 991"/>
                <a:gd name="T13" fmla="*/ 387 h 1007"/>
                <a:gd name="T14" fmla="*/ 501 w 991"/>
                <a:gd name="T15" fmla="*/ 333 h 1007"/>
                <a:gd name="T16" fmla="*/ 601 w 991"/>
                <a:gd name="T17" fmla="*/ 12 h 1007"/>
                <a:gd name="T18" fmla="*/ 788 w 991"/>
                <a:gd name="T19" fmla="*/ 96 h 1007"/>
                <a:gd name="T20" fmla="*/ 924 w 991"/>
                <a:gd name="T21" fmla="*/ 246 h 1007"/>
                <a:gd name="T22" fmla="*/ 988 w 991"/>
                <a:gd name="T23" fmla="*/ 441 h 1007"/>
                <a:gd name="T24" fmla="*/ 979 w 991"/>
                <a:gd name="T25" fmla="*/ 604 h 1007"/>
                <a:gd name="T26" fmla="*/ 895 w 991"/>
                <a:gd name="T27" fmla="*/ 703 h 1007"/>
                <a:gd name="T28" fmla="*/ 763 w 991"/>
                <a:gd name="T29" fmla="*/ 727 h 1007"/>
                <a:gd name="T30" fmla="*/ 652 w 991"/>
                <a:gd name="T31" fmla="*/ 664 h 1007"/>
                <a:gd name="T32" fmla="*/ 545 w 991"/>
                <a:gd name="T33" fmla="*/ 687 h 1007"/>
                <a:gd name="T34" fmla="*/ 400 w 991"/>
                <a:gd name="T35" fmla="*/ 685 h 1007"/>
                <a:gd name="T36" fmla="*/ 282 w 991"/>
                <a:gd name="T37" fmla="*/ 599 h 1007"/>
                <a:gd name="T38" fmla="*/ 237 w 991"/>
                <a:gd name="T39" fmla="*/ 458 h 1007"/>
                <a:gd name="T40" fmla="*/ 282 w 991"/>
                <a:gd name="T41" fmla="*/ 318 h 1007"/>
                <a:gd name="T42" fmla="*/ 400 w 991"/>
                <a:gd name="T43" fmla="*/ 233 h 1007"/>
                <a:gd name="T44" fmla="*/ 551 w 991"/>
                <a:gd name="T45" fmla="*/ 233 h 1007"/>
                <a:gd name="T46" fmla="*/ 668 w 991"/>
                <a:gd name="T47" fmla="*/ 318 h 1007"/>
                <a:gd name="T48" fmla="*/ 714 w 991"/>
                <a:gd name="T49" fmla="*/ 458 h 1007"/>
                <a:gd name="T50" fmla="*/ 738 w 991"/>
                <a:gd name="T51" fmla="*/ 595 h 1007"/>
                <a:gd name="T52" fmla="*/ 819 w 991"/>
                <a:gd name="T53" fmla="*/ 616 h 1007"/>
                <a:gd name="T54" fmla="*/ 878 w 991"/>
                <a:gd name="T55" fmla="*/ 559 h 1007"/>
                <a:gd name="T56" fmla="*/ 869 w 991"/>
                <a:gd name="T57" fmla="*/ 401 h 1007"/>
                <a:gd name="T58" fmla="*/ 784 w 991"/>
                <a:gd name="T59" fmla="*/ 240 h 1007"/>
                <a:gd name="T60" fmla="*/ 635 w 991"/>
                <a:gd name="T61" fmla="*/ 136 h 1007"/>
                <a:gd name="T62" fmla="*/ 447 w 991"/>
                <a:gd name="T63" fmla="*/ 114 h 1007"/>
                <a:gd name="T64" fmla="*/ 276 w 991"/>
                <a:gd name="T65" fmla="*/ 180 h 1007"/>
                <a:gd name="T66" fmla="*/ 155 w 991"/>
                <a:gd name="T67" fmla="*/ 315 h 1007"/>
                <a:gd name="T68" fmla="*/ 111 w 991"/>
                <a:gd name="T69" fmla="*/ 496 h 1007"/>
                <a:gd name="T70" fmla="*/ 136 w 991"/>
                <a:gd name="T71" fmla="*/ 651 h 1007"/>
                <a:gd name="T72" fmla="*/ 240 w 991"/>
                <a:gd name="T73" fmla="*/ 800 h 1007"/>
                <a:gd name="T74" fmla="*/ 401 w 991"/>
                <a:gd name="T75" fmla="*/ 885 h 1007"/>
                <a:gd name="T76" fmla="*/ 953 w 991"/>
                <a:gd name="T77" fmla="*/ 899 h 1007"/>
                <a:gd name="T78" fmla="*/ 991 w 991"/>
                <a:gd name="T79" fmla="*/ 952 h 1007"/>
                <a:gd name="T80" fmla="*/ 953 w 991"/>
                <a:gd name="T81" fmla="*/ 1004 h 1007"/>
                <a:gd name="T82" fmla="*/ 390 w 991"/>
                <a:gd name="T83" fmla="*/ 996 h 1007"/>
                <a:gd name="T84" fmla="*/ 203 w 991"/>
                <a:gd name="T85" fmla="*/ 911 h 1007"/>
                <a:gd name="T86" fmla="*/ 67 w 991"/>
                <a:gd name="T87" fmla="*/ 761 h 1007"/>
                <a:gd name="T88" fmla="*/ 2 w 991"/>
                <a:gd name="T89" fmla="*/ 566 h 1007"/>
                <a:gd name="T90" fmla="*/ 12 w 991"/>
                <a:gd name="T91" fmla="*/ 389 h 1007"/>
                <a:gd name="T92" fmla="*/ 96 w 991"/>
                <a:gd name="T93" fmla="*/ 203 h 1007"/>
                <a:gd name="T94" fmla="*/ 246 w 991"/>
                <a:gd name="T95" fmla="*/ 67 h 1007"/>
                <a:gd name="T96" fmla="*/ 441 w 991"/>
                <a:gd name="T97" fmla="*/ 3 h 10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991" h="1007">
                  <a:moveTo>
                    <a:pt x="476" y="331"/>
                  </a:moveTo>
                  <a:lnTo>
                    <a:pt x="449" y="333"/>
                  </a:lnTo>
                  <a:lnTo>
                    <a:pt x="425" y="341"/>
                  </a:lnTo>
                  <a:lnTo>
                    <a:pt x="404" y="352"/>
                  </a:lnTo>
                  <a:lnTo>
                    <a:pt x="384" y="368"/>
                  </a:lnTo>
                  <a:lnTo>
                    <a:pt x="369" y="387"/>
                  </a:lnTo>
                  <a:lnTo>
                    <a:pt x="357" y="409"/>
                  </a:lnTo>
                  <a:lnTo>
                    <a:pt x="350" y="433"/>
                  </a:lnTo>
                  <a:lnTo>
                    <a:pt x="347" y="458"/>
                  </a:lnTo>
                  <a:lnTo>
                    <a:pt x="350" y="485"/>
                  </a:lnTo>
                  <a:lnTo>
                    <a:pt x="357" y="509"/>
                  </a:lnTo>
                  <a:lnTo>
                    <a:pt x="369" y="530"/>
                  </a:lnTo>
                  <a:lnTo>
                    <a:pt x="384" y="550"/>
                  </a:lnTo>
                  <a:lnTo>
                    <a:pt x="404" y="565"/>
                  </a:lnTo>
                  <a:lnTo>
                    <a:pt x="425" y="577"/>
                  </a:lnTo>
                  <a:lnTo>
                    <a:pt x="449" y="584"/>
                  </a:lnTo>
                  <a:lnTo>
                    <a:pt x="476" y="587"/>
                  </a:lnTo>
                  <a:lnTo>
                    <a:pt x="501" y="584"/>
                  </a:lnTo>
                  <a:lnTo>
                    <a:pt x="525" y="577"/>
                  </a:lnTo>
                  <a:lnTo>
                    <a:pt x="547" y="565"/>
                  </a:lnTo>
                  <a:lnTo>
                    <a:pt x="566" y="550"/>
                  </a:lnTo>
                  <a:lnTo>
                    <a:pt x="581" y="530"/>
                  </a:lnTo>
                  <a:lnTo>
                    <a:pt x="593" y="509"/>
                  </a:lnTo>
                  <a:lnTo>
                    <a:pt x="600" y="485"/>
                  </a:lnTo>
                  <a:lnTo>
                    <a:pt x="603" y="458"/>
                  </a:lnTo>
                  <a:lnTo>
                    <a:pt x="600" y="433"/>
                  </a:lnTo>
                  <a:lnTo>
                    <a:pt x="593" y="409"/>
                  </a:lnTo>
                  <a:lnTo>
                    <a:pt x="581" y="387"/>
                  </a:lnTo>
                  <a:lnTo>
                    <a:pt x="566" y="368"/>
                  </a:lnTo>
                  <a:lnTo>
                    <a:pt x="547" y="352"/>
                  </a:lnTo>
                  <a:lnTo>
                    <a:pt x="525" y="341"/>
                  </a:lnTo>
                  <a:lnTo>
                    <a:pt x="501" y="333"/>
                  </a:lnTo>
                  <a:lnTo>
                    <a:pt x="476" y="331"/>
                  </a:lnTo>
                  <a:close/>
                  <a:moveTo>
                    <a:pt x="496" y="0"/>
                  </a:moveTo>
                  <a:lnTo>
                    <a:pt x="550" y="3"/>
                  </a:lnTo>
                  <a:lnTo>
                    <a:pt x="601" y="12"/>
                  </a:lnTo>
                  <a:lnTo>
                    <a:pt x="652" y="25"/>
                  </a:lnTo>
                  <a:lnTo>
                    <a:pt x="700" y="44"/>
                  </a:lnTo>
                  <a:lnTo>
                    <a:pt x="745" y="67"/>
                  </a:lnTo>
                  <a:lnTo>
                    <a:pt x="788" y="96"/>
                  </a:lnTo>
                  <a:lnTo>
                    <a:pt x="827" y="128"/>
                  </a:lnTo>
                  <a:lnTo>
                    <a:pt x="864" y="164"/>
                  </a:lnTo>
                  <a:lnTo>
                    <a:pt x="895" y="203"/>
                  </a:lnTo>
                  <a:lnTo>
                    <a:pt x="924" y="246"/>
                  </a:lnTo>
                  <a:lnTo>
                    <a:pt x="947" y="291"/>
                  </a:lnTo>
                  <a:lnTo>
                    <a:pt x="966" y="339"/>
                  </a:lnTo>
                  <a:lnTo>
                    <a:pt x="979" y="389"/>
                  </a:lnTo>
                  <a:lnTo>
                    <a:pt x="988" y="441"/>
                  </a:lnTo>
                  <a:lnTo>
                    <a:pt x="991" y="496"/>
                  </a:lnTo>
                  <a:lnTo>
                    <a:pt x="991" y="536"/>
                  </a:lnTo>
                  <a:lnTo>
                    <a:pt x="988" y="571"/>
                  </a:lnTo>
                  <a:lnTo>
                    <a:pt x="979" y="604"/>
                  </a:lnTo>
                  <a:lnTo>
                    <a:pt x="965" y="634"/>
                  </a:lnTo>
                  <a:lnTo>
                    <a:pt x="946" y="661"/>
                  </a:lnTo>
                  <a:lnTo>
                    <a:pt x="923" y="684"/>
                  </a:lnTo>
                  <a:lnTo>
                    <a:pt x="895" y="703"/>
                  </a:lnTo>
                  <a:lnTo>
                    <a:pt x="865" y="718"/>
                  </a:lnTo>
                  <a:lnTo>
                    <a:pt x="832" y="727"/>
                  </a:lnTo>
                  <a:lnTo>
                    <a:pt x="797" y="730"/>
                  </a:lnTo>
                  <a:lnTo>
                    <a:pt x="763" y="727"/>
                  </a:lnTo>
                  <a:lnTo>
                    <a:pt x="731" y="719"/>
                  </a:lnTo>
                  <a:lnTo>
                    <a:pt x="702" y="704"/>
                  </a:lnTo>
                  <a:lnTo>
                    <a:pt x="675" y="686"/>
                  </a:lnTo>
                  <a:lnTo>
                    <a:pt x="652" y="664"/>
                  </a:lnTo>
                  <a:lnTo>
                    <a:pt x="633" y="638"/>
                  </a:lnTo>
                  <a:lnTo>
                    <a:pt x="605" y="659"/>
                  </a:lnTo>
                  <a:lnTo>
                    <a:pt x="576" y="675"/>
                  </a:lnTo>
                  <a:lnTo>
                    <a:pt x="545" y="687"/>
                  </a:lnTo>
                  <a:lnTo>
                    <a:pt x="510" y="694"/>
                  </a:lnTo>
                  <a:lnTo>
                    <a:pt x="476" y="697"/>
                  </a:lnTo>
                  <a:lnTo>
                    <a:pt x="436" y="694"/>
                  </a:lnTo>
                  <a:lnTo>
                    <a:pt x="400" y="685"/>
                  </a:lnTo>
                  <a:lnTo>
                    <a:pt x="365" y="671"/>
                  </a:lnTo>
                  <a:lnTo>
                    <a:pt x="334" y="651"/>
                  </a:lnTo>
                  <a:lnTo>
                    <a:pt x="306" y="627"/>
                  </a:lnTo>
                  <a:lnTo>
                    <a:pt x="282" y="599"/>
                  </a:lnTo>
                  <a:lnTo>
                    <a:pt x="263" y="569"/>
                  </a:lnTo>
                  <a:lnTo>
                    <a:pt x="249" y="534"/>
                  </a:lnTo>
                  <a:lnTo>
                    <a:pt x="240" y="498"/>
                  </a:lnTo>
                  <a:lnTo>
                    <a:pt x="237" y="458"/>
                  </a:lnTo>
                  <a:lnTo>
                    <a:pt x="240" y="420"/>
                  </a:lnTo>
                  <a:lnTo>
                    <a:pt x="249" y="383"/>
                  </a:lnTo>
                  <a:lnTo>
                    <a:pt x="263" y="349"/>
                  </a:lnTo>
                  <a:lnTo>
                    <a:pt x="282" y="318"/>
                  </a:lnTo>
                  <a:lnTo>
                    <a:pt x="306" y="290"/>
                  </a:lnTo>
                  <a:lnTo>
                    <a:pt x="334" y="266"/>
                  </a:lnTo>
                  <a:lnTo>
                    <a:pt x="365" y="247"/>
                  </a:lnTo>
                  <a:lnTo>
                    <a:pt x="400" y="233"/>
                  </a:lnTo>
                  <a:lnTo>
                    <a:pt x="436" y="223"/>
                  </a:lnTo>
                  <a:lnTo>
                    <a:pt x="476" y="220"/>
                  </a:lnTo>
                  <a:lnTo>
                    <a:pt x="514" y="223"/>
                  </a:lnTo>
                  <a:lnTo>
                    <a:pt x="551" y="233"/>
                  </a:lnTo>
                  <a:lnTo>
                    <a:pt x="585" y="247"/>
                  </a:lnTo>
                  <a:lnTo>
                    <a:pt x="617" y="266"/>
                  </a:lnTo>
                  <a:lnTo>
                    <a:pt x="644" y="290"/>
                  </a:lnTo>
                  <a:lnTo>
                    <a:pt x="668" y="318"/>
                  </a:lnTo>
                  <a:lnTo>
                    <a:pt x="687" y="349"/>
                  </a:lnTo>
                  <a:lnTo>
                    <a:pt x="702" y="383"/>
                  </a:lnTo>
                  <a:lnTo>
                    <a:pt x="711" y="420"/>
                  </a:lnTo>
                  <a:lnTo>
                    <a:pt x="714" y="458"/>
                  </a:lnTo>
                  <a:lnTo>
                    <a:pt x="714" y="536"/>
                  </a:lnTo>
                  <a:lnTo>
                    <a:pt x="717" y="559"/>
                  </a:lnTo>
                  <a:lnTo>
                    <a:pt x="725" y="578"/>
                  </a:lnTo>
                  <a:lnTo>
                    <a:pt x="738" y="595"/>
                  </a:lnTo>
                  <a:lnTo>
                    <a:pt x="755" y="608"/>
                  </a:lnTo>
                  <a:lnTo>
                    <a:pt x="776" y="616"/>
                  </a:lnTo>
                  <a:lnTo>
                    <a:pt x="797" y="619"/>
                  </a:lnTo>
                  <a:lnTo>
                    <a:pt x="819" y="616"/>
                  </a:lnTo>
                  <a:lnTo>
                    <a:pt x="839" y="608"/>
                  </a:lnTo>
                  <a:lnTo>
                    <a:pt x="857" y="595"/>
                  </a:lnTo>
                  <a:lnTo>
                    <a:pt x="869" y="578"/>
                  </a:lnTo>
                  <a:lnTo>
                    <a:pt x="878" y="559"/>
                  </a:lnTo>
                  <a:lnTo>
                    <a:pt x="881" y="536"/>
                  </a:lnTo>
                  <a:lnTo>
                    <a:pt x="881" y="496"/>
                  </a:lnTo>
                  <a:lnTo>
                    <a:pt x="878" y="447"/>
                  </a:lnTo>
                  <a:lnTo>
                    <a:pt x="869" y="401"/>
                  </a:lnTo>
                  <a:lnTo>
                    <a:pt x="855" y="356"/>
                  </a:lnTo>
                  <a:lnTo>
                    <a:pt x="835" y="315"/>
                  </a:lnTo>
                  <a:lnTo>
                    <a:pt x="812" y="276"/>
                  </a:lnTo>
                  <a:lnTo>
                    <a:pt x="784" y="240"/>
                  </a:lnTo>
                  <a:lnTo>
                    <a:pt x="751" y="208"/>
                  </a:lnTo>
                  <a:lnTo>
                    <a:pt x="716" y="180"/>
                  </a:lnTo>
                  <a:lnTo>
                    <a:pt x="676" y="156"/>
                  </a:lnTo>
                  <a:lnTo>
                    <a:pt x="635" y="136"/>
                  </a:lnTo>
                  <a:lnTo>
                    <a:pt x="590" y="122"/>
                  </a:lnTo>
                  <a:lnTo>
                    <a:pt x="544" y="114"/>
                  </a:lnTo>
                  <a:lnTo>
                    <a:pt x="496" y="111"/>
                  </a:lnTo>
                  <a:lnTo>
                    <a:pt x="447" y="114"/>
                  </a:lnTo>
                  <a:lnTo>
                    <a:pt x="401" y="122"/>
                  </a:lnTo>
                  <a:lnTo>
                    <a:pt x="356" y="136"/>
                  </a:lnTo>
                  <a:lnTo>
                    <a:pt x="315" y="156"/>
                  </a:lnTo>
                  <a:lnTo>
                    <a:pt x="276" y="180"/>
                  </a:lnTo>
                  <a:lnTo>
                    <a:pt x="240" y="208"/>
                  </a:lnTo>
                  <a:lnTo>
                    <a:pt x="208" y="240"/>
                  </a:lnTo>
                  <a:lnTo>
                    <a:pt x="180" y="276"/>
                  </a:lnTo>
                  <a:lnTo>
                    <a:pt x="155" y="315"/>
                  </a:lnTo>
                  <a:lnTo>
                    <a:pt x="136" y="356"/>
                  </a:lnTo>
                  <a:lnTo>
                    <a:pt x="122" y="401"/>
                  </a:lnTo>
                  <a:lnTo>
                    <a:pt x="114" y="447"/>
                  </a:lnTo>
                  <a:lnTo>
                    <a:pt x="111" y="496"/>
                  </a:lnTo>
                  <a:lnTo>
                    <a:pt x="111" y="512"/>
                  </a:lnTo>
                  <a:lnTo>
                    <a:pt x="114" y="560"/>
                  </a:lnTo>
                  <a:lnTo>
                    <a:pt x="122" y="606"/>
                  </a:lnTo>
                  <a:lnTo>
                    <a:pt x="136" y="651"/>
                  </a:lnTo>
                  <a:lnTo>
                    <a:pt x="155" y="692"/>
                  </a:lnTo>
                  <a:lnTo>
                    <a:pt x="180" y="732"/>
                  </a:lnTo>
                  <a:lnTo>
                    <a:pt x="208" y="767"/>
                  </a:lnTo>
                  <a:lnTo>
                    <a:pt x="240" y="800"/>
                  </a:lnTo>
                  <a:lnTo>
                    <a:pt x="276" y="828"/>
                  </a:lnTo>
                  <a:lnTo>
                    <a:pt x="315" y="851"/>
                  </a:lnTo>
                  <a:lnTo>
                    <a:pt x="356" y="871"/>
                  </a:lnTo>
                  <a:lnTo>
                    <a:pt x="401" y="885"/>
                  </a:lnTo>
                  <a:lnTo>
                    <a:pt x="447" y="894"/>
                  </a:lnTo>
                  <a:lnTo>
                    <a:pt x="496" y="897"/>
                  </a:lnTo>
                  <a:lnTo>
                    <a:pt x="936" y="897"/>
                  </a:lnTo>
                  <a:lnTo>
                    <a:pt x="953" y="899"/>
                  </a:lnTo>
                  <a:lnTo>
                    <a:pt x="968" y="907"/>
                  </a:lnTo>
                  <a:lnTo>
                    <a:pt x="980" y="919"/>
                  </a:lnTo>
                  <a:lnTo>
                    <a:pt x="988" y="934"/>
                  </a:lnTo>
                  <a:lnTo>
                    <a:pt x="991" y="952"/>
                  </a:lnTo>
                  <a:lnTo>
                    <a:pt x="988" y="969"/>
                  </a:lnTo>
                  <a:lnTo>
                    <a:pt x="980" y="984"/>
                  </a:lnTo>
                  <a:lnTo>
                    <a:pt x="968" y="996"/>
                  </a:lnTo>
                  <a:lnTo>
                    <a:pt x="953" y="1004"/>
                  </a:lnTo>
                  <a:lnTo>
                    <a:pt x="936" y="1007"/>
                  </a:lnTo>
                  <a:lnTo>
                    <a:pt x="496" y="1007"/>
                  </a:lnTo>
                  <a:lnTo>
                    <a:pt x="441" y="1004"/>
                  </a:lnTo>
                  <a:lnTo>
                    <a:pt x="390" y="996"/>
                  </a:lnTo>
                  <a:lnTo>
                    <a:pt x="339" y="982"/>
                  </a:lnTo>
                  <a:lnTo>
                    <a:pt x="291" y="963"/>
                  </a:lnTo>
                  <a:lnTo>
                    <a:pt x="246" y="939"/>
                  </a:lnTo>
                  <a:lnTo>
                    <a:pt x="203" y="911"/>
                  </a:lnTo>
                  <a:lnTo>
                    <a:pt x="164" y="880"/>
                  </a:lnTo>
                  <a:lnTo>
                    <a:pt x="128" y="843"/>
                  </a:lnTo>
                  <a:lnTo>
                    <a:pt x="96" y="804"/>
                  </a:lnTo>
                  <a:lnTo>
                    <a:pt x="67" y="761"/>
                  </a:lnTo>
                  <a:lnTo>
                    <a:pt x="44" y="717"/>
                  </a:lnTo>
                  <a:lnTo>
                    <a:pt x="26" y="668"/>
                  </a:lnTo>
                  <a:lnTo>
                    <a:pt x="12" y="617"/>
                  </a:lnTo>
                  <a:lnTo>
                    <a:pt x="2" y="566"/>
                  </a:lnTo>
                  <a:lnTo>
                    <a:pt x="0" y="512"/>
                  </a:lnTo>
                  <a:lnTo>
                    <a:pt x="0" y="496"/>
                  </a:lnTo>
                  <a:lnTo>
                    <a:pt x="2" y="441"/>
                  </a:lnTo>
                  <a:lnTo>
                    <a:pt x="12" y="389"/>
                  </a:lnTo>
                  <a:lnTo>
                    <a:pt x="26" y="339"/>
                  </a:lnTo>
                  <a:lnTo>
                    <a:pt x="44" y="291"/>
                  </a:lnTo>
                  <a:lnTo>
                    <a:pt x="67" y="246"/>
                  </a:lnTo>
                  <a:lnTo>
                    <a:pt x="96" y="203"/>
                  </a:lnTo>
                  <a:lnTo>
                    <a:pt x="128" y="164"/>
                  </a:lnTo>
                  <a:lnTo>
                    <a:pt x="164" y="128"/>
                  </a:lnTo>
                  <a:lnTo>
                    <a:pt x="203" y="96"/>
                  </a:lnTo>
                  <a:lnTo>
                    <a:pt x="246" y="67"/>
                  </a:lnTo>
                  <a:lnTo>
                    <a:pt x="291" y="44"/>
                  </a:lnTo>
                  <a:lnTo>
                    <a:pt x="339" y="25"/>
                  </a:lnTo>
                  <a:lnTo>
                    <a:pt x="390" y="12"/>
                  </a:lnTo>
                  <a:lnTo>
                    <a:pt x="441" y="3"/>
                  </a:lnTo>
                  <a:lnTo>
                    <a:pt x="49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  <p:sp>
        <p:nvSpPr>
          <p:cNvPr id="48" name="TextBox 47">
            <a:extLst>
              <a:ext uri="{FF2B5EF4-FFF2-40B4-BE49-F238E27FC236}">
                <a16:creationId xmlns:a16="http://schemas.microsoft.com/office/drawing/2014/main" id="{FB408A03-0388-4E90-A121-59F2B5B02481}"/>
              </a:ext>
            </a:extLst>
          </p:cNvPr>
          <p:cNvSpPr txBox="1"/>
          <p:nvPr/>
        </p:nvSpPr>
        <p:spPr>
          <a:xfrm>
            <a:off x="1369824" y="2523512"/>
            <a:ext cx="1690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243D5C"/>
                </a:solidFill>
              </a:rPr>
              <a:t>(07) 3893 2492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ADF79E4A-4E20-4238-811E-7225D1CDDC70}"/>
              </a:ext>
            </a:extLst>
          </p:cNvPr>
          <p:cNvSpPr txBox="1"/>
          <p:nvPr/>
        </p:nvSpPr>
        <p:spPr>
          <a:xfrm>
            <a:off x="1369824" y="4689172"/>
            <a:ext cx="34678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sz="1800" dirty="0"/>
              <a:t>stpeterswynnum@bigpond.com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7FEAEBB1-6055-46D8-8EE5-216EBCD481AC}"/>
              </a:ext>
            </a:extLst>
          </p:cNvPr>
          <p:cNvSpPr txBox="1"/>
          <p:nvPr/>
        </p:nvSpPr>
        <p:spPr>
          <a:xfrm>
            <a:off x="1369824" y="3558851"/>
            <a:ext cx="34678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solidFill>
                  <a:srgbClr val="243D5C"/>
                </a:solidFill>
              </a:rPr>
              <a:t>www.s</a:t>
            </a:r>
            <a:r>
              <a:rPr lang="en-US" sz="1800" dirty="0">
                <a:solidFill>
                  <a:srgbClr val="243D5C"/>
                </a:solidFill>
              </a:rPr>
              <a:t>tpeterswynnum.org </a:t>
            </a:r>
          </a:p>
        </p:txBody>
      </p:sp>
      <p:pic>
        <p:nvPicPr>
          <p:cNvPr id="62" name="Picture 61">
            <a:extLst>
              <a:ext uri="{FF2B5EF4-FFF2-40B4-BE49-F238E27FC236}">
                <a16:creationId xmlns:a16="http://schemas.microsoft.com/office/drawing/2014/main" id="{31FC0AF4-433E-4018-A20C-5AB60C79BA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8807" y="754602"/>
            <a:ext cx="3705033" cy="4746738"/>
          </a:xfrm>
          <a:prstGeom prst="rect">
            <a:avLst/>
          </a:prstGeom>
        </p:spPr>
      </p:pic>
      <p:sp>
        <p:nvSpPr>
          <p:cNvPr id="64" name="TextBox 63">
            <a:extLst>
              <a:ext uri="{FF2B5EF4-FFF2-40B4-BE49-F238E27FC236}">
                <a16:creationId xmlns:a16="http://schemas.microsoft.com/office/drawing/2014/main" id="{F766AA20-DFB1-47C2-A34E-FC7DDB3AE5E0}"/>
              </a:ext>
            </a:extLst>
          </p:cNvPr>
          <p:cNvSpPr txBox="1"/>
          <p:nvPr/>
        </p:nvSpPr>
        <p:spPr>
          <a:xfrm>
            <a:off x="6073869" y="5780232"/>
            <a:ext cx="30882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rgbClr val="253D5F"/>
                </a:solidFill>
              </a:rPr>
              <a:t>Food Relief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8263D09-750C-40F4-BA1B-3993365E9FDF}"/>
              </a:ext>
            </a:extLst>
          </p:cNvPr>
          <p:cNvSpPr txBox="1"/>
          <p:nvPr/>
        </p:nvSpPr>
        <p:spPr>
          <a:xfrm>
            <a:off x="1369824" y="5547199"/>
            <a:ext cx="34678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sz="1600" dirty="0" err="1"/>
              <a:t>Marilyne</a:t>
            </a:r>
            <a:r>
              <a:rPr lang="en-US" sz="1600" dirty="0"/>
              <a:t> Jacob 0421677552</a:t>
            </a:r>
          </a:p>
        </p:txBody>
      </p:sp>
    </p:spTree>
    <p:extLst>
      <p:ext uri="{BB962C8B-B14F-4D97-AF65-F5344CB8AC3E}">
        <p14:creationId xmlns:p14="http://schemas.microsoft.com/office/powerpoint/2010/main" val="359980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109CE63D-D361-4192-A450-CD248CEFFEE6}"/>
              </a:ext>
            </a:extLst>
          </p:cNvPr>
          <p:cNvGrpSpPr/>
          <p:nvPr/>
        </p:nvGrpSpPr>
        <p:grpSpPr>
          <a:xfrm>
            <a:off x="960246" y="2944227"/>
            <a:ext cx="3432758" cy="2583291"/>
            <a:chOff x="5624422" y="862642"/>
            <a:chExt cx="3467819" cy="2700066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E81970AC-71D6-4760-9C55-BB33FFD99D0B}"/>
                </a:ext>
              </a:extLst>
            </p:cNvPr>
            <p:cNvGrpSpPr/>
            <p:nvPr/>
          </p:nvGrpSpPr>
          <p:grpSpPr>
            <a:xfrm>
              <a:off x="5624422" y="862642"/>
              <a:ext cx="3467819" cy="2700066"/>
              <a:chOff x="5124090" y="754477"/>
              <a:chExt cx="4485478" cy="3869280"/>
            </a:xfrm>
          </p:grpSpPr>
          <p:pic>
            <p:nvPicPr>
              <p:cNvPr id="7" name="Picture 6">
                <a:extLst>
                  <a:ext uri="{FF2B5EF4-FFF2-40B4-BE49-F238E27FC236}">
                    <a16:creationId xmlns:a16="http://schemas.microsoft.com/office/drawing/2014/main" id="{EA9CD330-AA2F-4C27-B9F0-FB0AA74CFB4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124090" y="754477"/>
                <a:ext cx="4485478" cy="3869280"/>
              </a:xfrm>
              <a:prstGeom prst="rect">
                <a:avLst/>
              </a:prstGeom>
            </p:spPr>
          </p:pic>
          <p:sp>
            <p:nvSpPr>
              <p:cNvPr id="8" name="Freeform: Shape 7">
                <a:extLst>
                  <a:ext uri="{FF2B5EF4-FFF2-40B4-BE49-F238E27FC236}">
                    <a16:creationId xmlns:a16="http://schemas.microsoft.com/office/drawing/2014/main" id="{B51A8033-13C8-4A67-A939-DDC4AEDC05EE}"/>
                  </a:ext>
                </a:extLst>
              </p:cNvPr>
              <p:cNvSpPr/>
              <p:nvPr/>
            </p:nvSpPr>
            <p:spPr>
              <a:xfrm rot="961955">
                <a:off x="5955478" y="1914872"/>
                <a:ext cx="1034995" cy="732367"/>
              </a:xfrm>
              <a:custGeom>
                <a:avLst/>
                <a:gdLst>
                  <a:gd name="connsiteX0" fmla="*/ 353299 w 1034995"/>
                  <a:gd name="connsiteY0" fmla="*/ 44507 h 732367"/>
                  <a:gd name="connsiteX1" fmla="*/ 823580 w 1034995"/>
                  <a:gd name="connsiteY1" fmla="*/ 92900 h 732367"/>
                  <a:gd name="connsiteX2" fmla="*/ 1034995 w 1034995"/>
                  <a:gd name="connsiteY2" fmla="*/ 732367 h 732367"/>
                  <a:gd name="connsiteX3" fmla="*/ 126432 w 1034995"/>
                  <a:gd name="connsiteY3" fmla="*/ 732367 h 732367"/>
                  <a:gd name="connsiteX4" fmla="*/ 4541 w 1034995"/>
                  <a:gd name="connsiteY4" fmla="*/ 363685 h 732367"/>
                  <a:gd name="connsiteX5" fmla="*/ 353299 w 1034995"/>
                  <a:gd name="connsiteY5" fmla="*/ 44507 h 7323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34995" h="732367">
                    <a:moveTo>
                      <a:pt x="353299" y="44507"/>
                    </a:moveTo>
                    <a:cubicBezTo>
                      <a:pt x="579435" y="-30256"/>
                      <a:pt x="790009" y="-8639"/>
                      <a:pt x="823580" y="92900"/>
                    </a:cubicBezTo>
                    <a:lnTo>
                      <a:pt x="1034995" y="732367"/>
                    </a:lnTo>
                    <a:lnTo>
                      <a:pt x="126432" y="732367"/>
                    </a:lnTo>
                    <a:lnTo>
                      <a:pt x="4541" y="363685"/>
                    </a:lnTo>
                    <a:cubicBezTo>
                      <a:pt x="-29029" y="262145"/>
                      <a:pt x="127162" y="119271"/>
                      <a:pt x="353299" y="44507"/>
                    </a:cubicBezTo>
                    <a:close/>
                  </a:path>
                </a:pathLst>
              </a:cu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GB"/>
              </a:p>
            </p:txBody>
          </p:sp>
        </p:grp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B1C4C276-F93B-4E1F-80B5-2AD897F28497}"/>
                </a:ext>
              </a:extLst>
            </p:cNvPr>
            <p:cNvSpPr/>
            <p:nvPr/>
          </p:nvSpPr>
          <p:spPr>
            <a:xfrm>
              <a:off x="6323163" y="1716656"/>
              <a:ext cx="603848" cy="163901"/>
            </a:xfrm>
            <a:prstGeom prst="ellipse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0B694DDF-9F70-4209-A75A-B8CF3C5CFD3C}"/>
              </a:ext>
            </a:extLst>
          </p:cNvPr>
          <p:cNvSpPr txBox="1"/>
          <p:nvPr/>
        </p:nvSpPr>
        <p:spPr>
          <a:xfrm>
            <a:off x="1694115" y="3054264"/>
            <a:ext cx="2078905" cy="312499"/>
          </a:xfrm>
          <a:prstGeom prst="rect">
            <a:avLst/>
          </a:prstGeom>
          <a:noFill/>
        </p:spPr>
        <p:txBody>
          <a:bodyPr spcFirstLastPara="1" wrap="none" numCol="1" rtlCol="0">
            <a:prstTxWarp prst="textArchUp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>
                <a:solidFill>
                  <a:srgbClr val="253D5F"/>
                </a:solidFill>
              </a:rPr>
              <a:t>Community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D65949A-9426-4C87-B0D5-8F7A77F767BB}"/>
              </a:ext>
            </a:extLst>
          </p:cNvPr>
          <p:cNvSpPr txBox="1"/>
          <p:nvPr/>
        </p:nvSpPr>
        <p:spPr>
          <a:xfrm>
            <a:off x="6181081" y="820520"/>
            <a:ext cx="30882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rgbClr val="253D5F"/>
                </a:solidFill>
              </a:rPr>
              <a:t>St Pete’s Pantry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1294598-29C6-4046-AA58-A589B41CA40C}"/>
              </a:ext>
            </a:extLst>
          </p:cNvPr>
          <p:cNvSpPr txBox="1"/>
          <p:nvPr/>
        </p:nvSpPr>
        <p:spPr>
          <a:xfrm>
            <a:off x="1749988" y="5452596"/>
            <a:ext cx="1853274" cy="201082"/>
          </a:xfrm>
          <a:prstGeom prst="rect">
            <a:avLst/>
          </a:prstGeom>
          <a:noFill/>
        </p:spPr>
        <p:txBody>
          <a:bodyPr wrap="none" rtlCol="0">
            <a:prstTxWarp prst="textArchDown">
              <a:avLst/>
            </a:prstTxWarp>
            <a:spAutoFit/>
          </a:bodyPr>
          <a:lstStyle/>
          <a:p>
            <a:pPr algn="ctr" defTabSz="914400"/>
            <a:r>
              <a:rPr lang="en-US" sz="3600" dirty="0">
                <a:solidFill>
                  <a:srgbClr val="253D5F"/>
                </a:solidFill>
              </a:rPr>
              <a:t>Food Relief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E844CB0-4F2E-42F2-8BA3-488566DA843C}"/>
              </a:ext>
            </a:extLst>
          </p:cNvPr>
          <p:cNvSpPr txBox="1"/>
          <p:nvPr/>
        </p:nvSpPr>
        <p:spPr>
          <a:xfrm>
            <a:off x="6181081" y="1912184"/>
            <a:ext cx="3650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253D5F"/>
                </a:solidFill>
              </a:rPr>
              <a:t>Monday, Wednesday and Friday</a:t>
            </a:r>
          </a:p>
          <a:p>
            <a:r>
              <a:rPr lang="en-GB" dirty="0">
                <a:solidFill>
                  <a:srgbClr val="253D5F"/>
                </a:solidFill>
              </a:rPr>
              <a:t>        from 09:00am – 11:00am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19D6137-9738-4E0F-B666-424B3011E4F4}"/>
              </a:ext>
            </a:extLst>
          </p:cNvPr>
          <p:cNvSpPr txBox="1"/>
          <p:nvPr/>
        </p:nvSpPr>
        <p:spPr>
          <a:xfrm>
            <a:off x="1544394" y="5961564"/>
            <a:ext cx="25424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253D5F"/>
                </a:solidFill>
              </a:rPr>
              <a:t>Non-perishable and </a:t>
            </a:r>
          </a:p>
          <a:p>
            <a:r>
              <a:rPr lang="en-GB" dirty="0">
                <a:solidFill>
                  <a:srgbClr val="253D5F"/>
                </a:solidFill>
              </a:rPr>
              <a:t>frozen items available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A8F7576-294F-4F09-9971-8E919375B5F4}"/>
              </a:ext>
            </a:extLst>
          </p:cNvPr>
          <p:cNvSpPr txBox="1"/>
          <p:nvPr/>
        </p:nvSpPr>
        <p:spPr>
          <a:xfrm>
            <a:off x="6098248" y="3003848"/>
            <a:ext cx="36507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253D5F"/>
                </a:solidFill>
              </a:rPr>
              <a:t>St Peter’s Parish Centre</a:t>
            </a:r>
          </a:p>
          <a:p>
            <a:pPr algn="ctr"/>
            <a:r>
              <a:rPr lang="en-GB" sz="2400" dirty="0">
                <a:solidFill>
                  <a:srgbClr val="253D5F"/>
                </a:solidFill>
              </a:rPr>
              <a:t>86 Bride St</a:t>
            </a:r>
          </a:p>
          <a:p>
            <a:pPr algn="ctr"/>
            <a:r>
              <a:rPr lang="en-GB" sz="2400" dirty="0">
                <a:solidFill>
                  <a:srgbClr val="253D5F"/>
                </a:solidFill>
              </a:rPr>
              <a:t>Wynnum</a:t>
            </a:r>
          </a:p>
        </p:txBody>
      </p:sp>
      <p:sp>
        <p:nvSpPr>
          <p:cNvPr id="13" name="Explosion: 8 Points 1">
            <a:extLst>
              <a:ext uri="{FF2B5EF4-FFF2-40B4-BE49-F238E27FC236}">
                <a16:creationId xmlns:a16="http://schemas.microsoft.com/office/drawing/2014/main" id="{EEEF492E-0626-4F4F-A70E-FC341D20E824}"/>
              </a:ext>
            </a:extLst>
          </p:cNvPr>
          <p:cNvSpPr/>
          <p:nvPr/>
        </p:nvSpPr>
        <p:spPr>
          <a:xfrm rot="20459333">
            <a:off x="843274" y="277740"/>
            <a:ext cx="2808226" cy="2387416"/>
          </a:xfrm>
          <a:custGeom>
            <a:avLst/>
            <a:gdLst>
              <a:gd name="connsiteX0" fmla="*/ 10800 w 21600"/>
              <a:gd name="connsiteY0" fmla="*/ 5800 h 21600"/>
              <a:gd name="connsiteX1" fmla="*/ 14522 w 21600"/>
              <a:gd name="connsiteY1" fmla="*/ 0 h 21600"/>
              <a:gd name="connsiteX2" fmla="*/ 14155 w 21600"/>
              <a:gd name="connsiteY2" fmla="*/ 5325 h 21600"/>
              <a:gd name="connsiteX3" fmla="*/ 18380 w 21600"/>
              <a:gd name="connsiteY3" fmla="*/ 4457 h 21600"/>
              <a:gd name="connsiteX4" fmla="*/ 16702 w 21600"/>
              <a:gd name="connsiteY4" fmla="*/ 7315 h 21600"/>
              <a:gd name="connsiteX5" fmla="*/ 21097 w 21600"/>
              <a:gd name="connsiteY5" fmla="*/ 8137 h 21600"/>
              <a:gd name="connsiteX6" fmla="*/ 17607 w 21600"/>
              <a:gd name="connsiteY6" fmla="*/ 10475 h 21600"/>
              <a:gd name="connsiteX7" fmla="*/ 21600 w 21600"/>
              <a:gd name="connsiteY7" fmla="*/ 13290 h 21600"/>
              <a:gd name="connsiteX8" fmla="*/ 16837 w 21600"/>
              <a:gd name="connsiteY8" fmla="*/ 12942 h 21600"/>
              <a:gd name="connsiteX9" fmla="*/ 18145 w 21600"/>
              <a:gd name="connsiteY9" fmla="*/ 18095 h 21600"/>
              <a:gd name="connsiteX10" fmla="*/ 14020 w 21600"/>
              <a:gd name="connsiteY10" fmla="*/ 14457 h 21600"/>
              <a:gd name="connsiteX11" fmla="*/ 13247 w 21600"/>
              <a:gd name="connsiteY11" fmla="*/ 19737 h 21600"/>
              <a:gd name="connsiteX12" fmla="*/ 10532 w 21600"/>
              <a:gd name="connsiteY12" fmla="*/ 14935 h 21600"/>
              <a:gd name="connsiteX13" fmla="*/ 8485 w 21600"/>
              <a:gd name="connsiteY13" fmla="*/ 21600 h 21600"/>
              <a:gd name="connsiteX14" fmla="*/ 7715 w 21600"/>
              <a:gd name="connsiteY14" fmla="*/ 15627 h 21600"/>
              <a:gd name="connsiteX15" fmla="*/ 4762 w 21600"/>
              <a:gd name="connsiteY15" fmla="*/ 17617 h 21600"/>
              <a:gd name="connsiteX16" fmla="*/ 5667 w 21600"/>
              <a:gd name="connsiteY16" fmla="*/ 13937 h 21600"/>
              <a:gd name="connsiteX17" fmla="*/ 135 w 21600"/>
              <a:gd name="connsiteY17" fmla="*/ 14587 h 21600"/>
              <a:gd name="connsiteX18" fmla="*/ 3722 w 21600"/>
              <a:gd name="connsiteY18" fmla="*/ 11775 h 21600"/>
              <a:gd name="connsiteX19" fmla="*/ 0 w 21600"/>
              <a:gd name="connsiteY19" fmla="*/ 8615 h 21600"/>
              <a:gd name="connsiteX20" fmla="*/ 4627 w 21600"/>
              <a:gd name="connsiteY20" fmla="*/ 7617 h 21600"/>
              <a:gd name="connsiteX21" fmla="*/ 370 w 21600"/>
              <a:gd name="connsiteY21" fmla="*/ 2295 h 21600"/>
              <a:gd name="connsiteX22" fmla="*/ 7312 w 21600"/>
              <a:gd name="connsiteY22" fmla="*/ 6320 h 21600"/>
              <a:gd name="connsiteX23" fmla="*/ 8352 w 21600"/>
              <a:gd name="connsiteY23" fmla="*/ 2295 h 21600"/>
              <a:gd name="connsiteX24" fmla="*/ 10800 w 21600"/>
              <a:gd name="connsiteY24" fmla="*/ 5800 h 21600"/>
              <a:gd name="connsiteX0" fmla="*/ 10800 w 21600"/>
              <a:gd name="connsiteY0" fmla="*/ 5800 h 21600"/>
              <a:gd name="connsiteX1" fmla="*/ 14405 w 21600"/>
              <a:gd name="connsiteY1" fmla="*/ 0 h 21600"/>
              <a:gd name="connsiteX2" fmla="*/ 14155 w 21600"/>
              <a:gd name="connsiteY2" fmla="*/ 5325 h 21600"/>
              <a:gd name="connsiteX3" fmla="*/ 18380 w 21600"/>
              <a:gd name="connsiteY3" fmla="*/ 4457 h 21600"/>
              <a:gd name="connsiteX4" fmla="*/ 16702 w 21600"/>
              <a:gd name="connsiteY4" fmla="*/ 7315 h 21600"/>
              <a:gd name="connsiteX5" fmla="*/ 21097 w 21600"/>
              <a:gd name="connsiteY5" fmla="*/ 8137 h 21600"/>
              <a:gd name="connsiteX6" fmla="*/ 17607 w 21600"/>
              <a:gd name="connsiteY6" fmla="*/ 10475 h 21600"/>
              <a:gd name="connsiteX7" fmla="*/ 21600 w 21600"/>
              <a:gd name="connsiteY7" fmla="*/ 13290 h 21600"/>
              <a:gd name="connsiteX8" fmla="*/ 16837 w 21600"/>
              <a:gd name="connsiteY8" fmla="*/ 12942 h 21600"/>
              <a:gd name="connsiteX9" fmla="*/ 18145 w 21600"/>
              <a:gd name="connsiteY9" fmla="*/ 18095 h 21600"/>
              <a:gd name="connsiteX10" fmla="*/ 14020 w 21600"/>
              <a:gd name="connsiteY10" fmla="*/ 14457 h 21600"/>
              <a:gd name="connsiteX11" fmla="*/ 13247 w 21600"/>
              <a:gd name="connsiteY11" fmla="*/ 19737 h 21600"/>
              <a:gd name="connsiteX12" fmla="*/ 10532 w 21600"/>
              <a:gd name="connsiteY12" fmla="*/ 14935 h 21600"/>
              <a:gd name="connsiteX13" fmla="*/ 8485 w 21600"/>
              <a:gd name="connsiteY13" fmla="*/ 21600 h 21600"/>
              <a:gd name="connsiteX14" fmla="*/ 7715 w 21600"/>
              <a:gd name="connsiteY14" fmla="*/ 15627 h 21600"/>
              <a:gd name="connsiteX15" fmla="*/ 4762 w 21600"/>
              <a:gd name="connsiteY15" fmla="*/ 17617 h 21600"/>
              <a:gd name="connsiteX16" fmla="*/ 5667 w 21600"/>
              <a:gd name="connsiteY16" fmla="*/ 13937 h 21600"/>
              <a:gd name="connsiteX17" fmla="*/ 135 w 21600"/>
              <a:gd name="connsiteY17" fmla="*/ 14587 h 21600"/>
              <a:gd name="connsiteX18" fmla="*/ 3722 w 21600"/>
              <a:gd name="connsiteY18" fmla="*/ 11775 h 21600"/>
              <a:gd name="connsiteX19" fmla="*/ 0 w 21600"/>
              <a:gd name="connsiteY19" fmla="*/ 8615 h 21600"/>
              <a:gd name="connsiteX20" fmla="*/ 4627 w 21600"/>
              <a:gd name="connsiteY20" fmla="*/ 7617 h 21600"/>
              <a:gd name="connsiteX21" fmla="*/ 370 w 21600"/>
              <a:gd name="connsiteY21" fmla="*/ 2295 h 21600"/>
              <a:gd name="connsiteX22" fmla="*/ 7312 w 21600"/>
              <a:gd name="connsiteY22" fmla="*/ 6320 h 21600"/>
              <a:gd name="connsiteX23" fmla="*/ 8352 w 21600"/>
              <a:gd name="connsiteY23" fmla="*/ 2295 h 21600"/>
              <a:gd name="connsiteX24" fmla="*/ 10800 w 21600"/>
              <a:gd name="connsiteY24" fmla="*/ 580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1600" h="21600">
                <a:moveTo>
                  <a:pt x="10800" y="5800"/>
                </a:moveTo>
                <a:cubicBezTo>
                  <a:pt x="12041" y="3867"/>
                  <a:pt x="13164" y="1933"/>
                  <a:pt x="14405" y="0"/>
                </a:cubicBezTo>
                <a:cubicBezTo>
                  <a:pt x="14283" y="1775"/>
                  <a:pt x="14277" y="3550"/>
                  <a:pt x="14155" y="5325"/>
                </a:cubicBezTo>
                <a:lnTo>
                  <a:pt x="18380" y="4457"/>
                </a:lnTo>
                <a:lnTo>
                  <a:pt x="16702" y="7315"/>
                </a:lnTo>
                <a:lnTo>
                  <a:pt x="21097" y="8137"/>
                </a:lnTo>
                <a:lnTo>
                  <a:pt x="17607" y="10475"/>
                </a:lnTo>
                <a:lnTo>
                  <a:pt x="21600" y="13290"/>
                </a:lnTo>
                <a:lnTo>
                  <a:pt x="16837" y="12942"/>
                </a:lnTo>
                <a:lnTo>
                  <a:pt x="18145" y="18095"/>
                </a:lnTo>
                <a:lnTo>
                  <a:pt x="14020" y="14457"/>
                </a:lnTo>
                <a:lnTo>
                  <a:pt x="13247" y="19737"/>
                </a:lnTo>
                <a:lnTo>
                  <a:pt x="10532" y="14935"/>
                </a:lnTo>
                <a:lnTo>
                  <a:pt x="8485" y="21600"/>
                </a:lnTo>
                <a:cubicBezTo>
                  <a:pt x="8228" y="19609"/>
                  <a:pt x="7972" y="17618"/>
                  <a:pt x="7715" y="15627"/>
                </a:cubicBezTo>
                <a:lnTo>
                  <a:pt x="4762" y="17617"/>
                </a:lnTo>
                <a:lnTo>
                  <a:pt x="5667" y="13937"/>
                </a:lnTo>
                <a:lnTo>
                  <a:pt x="135" y="14587"/>
                </a:lnTo>
                <a:lnTo>
                  <a:pt x="3722" y="11775"/>
                </a:lnTo>
                <a:lnTo>
                  <a:pt x="0" y="8615"/>
                </a:lnTo>
                <a:lnTo>
                  <a:pt x="4627" y="7617"/>
                </a:lnTo>
                <a:lnTo>
                  <a:pt x="370" y="2295"/>
                </a:lnTo>
                <a:lnTo>
                  <a:pt x="7312" y="6320"/>
                </a:lnTo>
                <a:lnTo>
                  <a:pt x="8352" y="2295"/>
                </a:lnTo>
                <a:lnTo>
                  <a:pt x="10800" y="5800"/>
                </a:lnTo>
                <a:close/>
              </a:path>
            </a:pathLst>
          </a:cu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0EAB08A-05BF-44D7-A85F-313ADE503013}"/>
              </a:ext>
            </a:extLst>
          </p:cNvPr>
          <p:cNvSpPr txBox="1"/>
          <p:nvPr/>
        </p:nvSpPr>
        <p:spPr>
          <a:xfrm rot="19633854">
            <a:off x="1504159" y="1027257"/>
            <a:ext cx="130118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400" dirty="0"/>
              <a:t>FREE</a:t>
            </a:r>
          </a:p>
        </p:txBody>
      </p:sp>
      <p:sp>
        <p:nvSpPr>
          <p:cNvPr id="3" name="Star: 4 Points 2">
            <a:extLst>
              <a:ext uri="{FF2B5EF4-FFF2-40B4-BE49-F238E27FC236}">
                <a16:creationId xmlns:a16="http://schemas.microsoft.com/office/drawing/2014/main" id="{C0DE2D8D-36A8-4EC0-A0E8-290BA588B35C}"/>
              </a:ext>
            </a:extLst>
          </p:cNvPr>
          <p:cNvSpPr/>
          <p:nvPr/>
        </p:nvSpPr>
        <p:spPr>
          <a:xfrm>
            <a:off x="6346858" y="4455781"/>
            <a:ext cx="247672" cy="193729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Star: 4 Points 8">
            <a:extLst>
              <a:ext uri="{FF2B5EF4-FFF2-40B4-BE49-F238E27FC236}">
                <a16:creationId xmlns:a16="http://schemas.microsoft.com/office/drawing/2014/main" id="{A80B2E38-BE74-4A4A-A481-093187C64E11}"/>
              </a:ext>
            </a:extLst>
          </p:cNvPr>
          <p:cNvSpPr/>
          <p:nvPr/>
        </p:nvSpPr>
        <p:spPr>
          <a:xfrm>
            <a:off x="7228303" y="4463530"/>
            <a:ext cx="247672" cy="185980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Star: 4 Points 10">
            <a:extLst>
              <a:ext uri="{FF2B5EF4-FFF2-40B4-BE49-F238E27FC236}">
                <a16:creationId xmlns:a16="http://schemas.microsoft.com/office/drawing/2014/main" id="{53FA0589-7D26-4079-B38E-772FDEE87A03}"/>
              </a:ext>
            </a:extLst>
          </p:cNvPr>
          <p:cNvSpPr/>
          <p:nvPr/>
        </p:nvSpPr>
        <p:spPr>
          <a:xfrm>
            <a:off x="8005442" y="4463530"/>
            <a:ext cx="247673" cy="193729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" name="Star: 4 Points 11">
            <a:extLst>
              <a:ext uri="{FF2B5EF4-FFF2-40B4-BE49-F238E27FC236}">
                <a16:creationId xmlns:a16="http://schemas.microsoft.com/office/drawing/2014/main" id="{328EB959-C2D6-4046-9793-563B838182B1}"/>
              </a:ext>
            </a:extLst>
          </p:cNvPr>
          <p:cNvSpPr/>
          <p:nvPr/>
        </p:nvSpPr>
        <p:spPr>
          <a:xfrm>
            <a:off x="8886888" y="4455781"/>
            <a:ext cx="247672" cy="185980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" name="Star: 4 Points 13">
            <a:extLst>
              <a:ext uri="{FF2B5EF4-FFF2-40B4-BE49-F238E27FC236}">
                <a16:creationId xmlns:a16="http://schemas.microsoft.com/office/drawing/2014/main" id="{2CDD1ACA-4988-496D-96C8-D4073928ACAA}"/>
              </a:ext>
            </a:extLst>
          </p:cNvPr>
          <p:cNvSpPr/>
          <p:nvPr/>
        </p:nvSpPr>
        <p:spPr>
          <a:xfrm>
            <a:off x="6783399" y="4463530"/>
            <a:ext cx="247672" cy="193729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7" name="Star: 4 Points 16">
            <a:extLst>
              <a:ext uri="{FF2B5EF4-FFF2-40B4-BE49-F238E27FC236}">
                <a16:creationId xmlns:a16="http://schemas.microsoft.com/office/drawing/2014/main" id="{0BC29015-9A6E-444E-BADE-19ADD3AA958E}"/>
              </a:ext>
            </a:extLst>
          </p:cNvPr>
          <p:cNvSpPr/>
          <p:nvPr/>
        </p:nvSpPr>
        <p:spPr>
          <a:xfrm>
            <a:off x="7604942" y="4463530"/>
            <a:ext cx="247672" cy="193729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9" name="Star: 4 Points 18">
            <a:extLst>
              <a:ext uri="{FF2B5EF4-FFF2-40B4-BE49-F238E27FC236}">
                <a16:creationId xmlns:a16="http://schemas.microsoft.com/office/drawing/2014/main" id="{EEB350F4-8C45-4BD6-9198-7D06B5B1E4A5}"/>
              </a:ext>
            </a:extLst>
          </p:cNvPr>
          <p:cNvSpPr/>
          <p:nvPr/>
        </p:nvSpPr>
        <p:spPr>
          <a:xfrm>
            <a:off x="8441984" y="4463530"/>
            <a:ext cx="247672" cy="193729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64B4A83-BB54-4121-AB7A-780C776EE066}"/>
              </a:ext>
            </a:extLst>
          </p:cNvPr>
          <p:cNvSpPr txBox="1"/>
          <p:nvPr/>
        </p:nvSpPr>
        <p:spPr>
          <a:xfrm>
            <a:off x="6999378" y="4916612"/>
            <a:ext cx="20602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Brekky Club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3EFCA48-C758-4981-B756-5995E31D878C}"/>
              </a:ext>
            </a:extLst>
          </p:cNvPr>
          <p:cNvSpPr txBox="1"/>
          <p:nvPr/>
        </p:nvSpPr>
        <p:spPr>
          <a:xfrm>
            <a:off x="6845055" y="5886108"/>
            <a:ext cx="22382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      Monday only</a:t>
            </a:r>
          </a:p>
          <a:p>
            <a:r>
              <a:rPr lang="en-AU" dirty="0"/>
              <a:t>8.30am </a:t>
            </a:r>
            <a:r>
              <a:rPr lang="en-AU"/>
              <a:t>to 10.30am</a:t>
            </a:r>
            <a:endParaRPr lang="en-AU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05CB837-7E80-4212-A461-2C82D0A3731A}"/>
              </a:ext>
            </a:extLst>
          </p:cNvPr>
          <p:cNvSpPr txBox="1"/>
          <p:nvPr/>
        </p:nvSpPr>
        <p:spPr>
          <a:xfrm>
            <a:off x="6872396" y="5378277"/>
            <a:ext cx="20602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Toast and/or Cereal</a:t>
            </a:r>
          </a:p>
        </p:txBody>
      </p:sp>
    </p:spTree>
    <p:extLst>
      <p:ext uri="{BB962C8B-B14F-4D97-AF65-F5344CB8AC3E}">
        <p14:creationId xmlns:p14="http://schemas.microsoft.com/office/powerpoint/2010/main" val="9219764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1594</TotalTime>
  <Words>73</Words>
  <Application>Microsoft Office PowerPoint</Application>
  <PresentationFormat>A4 Paper (210x297 mm)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Wise</dc:creator>
  <cp:lastModifiedBy>David White</cp:lastModifiedBy>
  <cp:revision>28</cp:revision>
  <cp:lastPrinted>2020-11-11T01:05:38Z</cp:lastPrinted>
  <dcterms:created xsi:type="dcterms:W3CDTF">2020-10-17T05:05:35Z</dcterms:created>
  <dcterms:modified xsi:type="dcterms:W3CDTF">2022-04-12T00:36:07Z</dcterms:modified>
</cp:coreProperties>
</file>